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6"/>
  </p:notesMasterIdLst>
  <p:sldIdLst>
    <p:sldId id="281" r:id="rId2"/>
    <p:sldId id="292" r:id="rId3"/>
    <p:sldId id="295" r:id="rId4"/>
    <p:sldId id="294" r:id="rId5"/>
    <p:sldId id="263" r:id="rId6"/>
    <p:sldId id="283" r:id="rId7"/>
    <p:sldId id="293" r:id="rId8"/>
    <p:sldId id="284" r:id="rId9"/>
    <p:sldId id="300" r:id="rId10"/>
    <p:sldId id="296" r:id="rId11"/>
    <p:sldId id="297" r:id="rId12"/>
    <p:sldId id="299" r:id="rId13"/>
    <p:sldId id="298" r:id="rId14"/>
    <p:sldId id="29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reas Afantitis" initials="" lastIdx="3" clrIdx="0"/>
  <p:cmAuthor id="2" name="Thomas Exn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F2FDAB-0713-4B36-B4FA-4332090E50CE}" v="156" dt="2021-03-22T09:58:17.3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44" autoAdjust="0"/>
    <p:restoredTop sz="93391" autoAdjust="0"/>
  </p:normalViewPr>
  <p:slideViewPr>
    <p:cSldViewPr snapToGrid="0" snapToObjects="1">
      <p:cViewPr>
        <p:scale>
          <a:sx n="81" d="100"/>
          <a:sy n="81" d="100"/>
        </p:scale>
        <p:origin x="76"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eult Lynch (Earth and Environmental Sciences)" userId="f341e4f7-ae2d-4573-9362-09292e1cebdd" providerId="ADAL" clId="{AFF2FDAB-0713-4B36-B4FA-4332090E50CE}"/>
    <pc:docChg chg="undo custSel addSld delSld modSld sldOrd">
      <pc:chgData name="Iseult Lynch (Earth and Environmental Sciences)" userId="f341e4f7-ae2d-4573-9362-09292e1cebdd" providerId="ADAL" clId="{AFF2FDAB-0713-4B36-B4FA-4332090E50CE}" dt="2021-03-22T09:58:29.971" v="1697" actId="1076"/>
      <pc:docMkLst>
        <pc:docMk/>
      </pc:docMkLst>
      <pc:sldChg chg="addSp delSp modSp add del mod delCm">
        <pc:chgData name="Iseult Lynch (Earth and Environmental Sciences)" userId="f341e4f7-ae2d-4573-9362-09292e1cebdd" providerId="ADAL" clId="{AFF2FDAB-0713-4B36-B4FA-4332090E50CE}" dt="2021-03-21T22:25:49.727" v="1231" actId="47"/>
        <pc:sldMkLst>
          <pc:docMk/>
          <pc:sldMk cId="0" sldId="256"/>
        </pc:sldMkLst>
        <pc:spChg chg="add mod">
          <ac:chgData name="Iseult Lynch (Earth and Environmental Sciences)" userId="f341e4f7-ae2d-4573-9362-09292e1cebdd" providerId="ADAL" clId="{AFF2FDAB-0713-4B36-B4FA-4332090E50CE}" dt="2021-03-21T22:23:49.582" v="1114" actId="21"/>
          <ac:spMkLst>
            <pc:docMk/>
            <pc:sldMk cId="0" sldId="256"/>
            <ac:spMk id="3" creationId="{BAA52EE1-CBFA-4338-BF55-E0332EFA1827}"/>
          </ac:spMkLst>
        </pc:spChg>
        <pc:spChg chg="del mod">
          <ac:chgData name="Iseult Lynch (Earth and Environmental Sciences)" userId="f341e4f7-ae2d-4573-9362-09292e1cebdd" providerId="ADAL" clId="{AFF2FDAB-0713-4B36-B4FA-4332090E50CE}" dt="2021-03-21T22:23:49.582" v="1114" actId="21"/>
          <ac:spMkLst>
            <pc:docMk/>
            <pc:sldMk cId="0" sldId="256"/>
            <ac:spMk id="41" creationId="{00000000-0000-0000-0000-000000000000}"/>
          </ac:spMkLst>
        </pc:spChg>
        <pc:spChg chg="del">
          <ac:chgData name="Iseult Lynch (Earth and Environmental Sciences)" userId="f341e4f7-ae2d-4573-9362-09292e1cebdd" providerId="ADAL" clId="{AFF2FDAB-0713-4B36-B4FA-4332090E50CE}" dt="2021-03-21T22:22:59.541" v="1110" actId="478"/>
          <ac:spMkLst>
            <pc:docMk/>
            <pc:sldMk cId="0" sldId="256"/>
            <ac:spMk id="42" creationId="{00000000-0000-0000-0000-000000000000}"/>
          </ac:spMkLst>
        </pc:spChg>
      </pc:sldChg>
      <pc:sldChg chg="addSp delSp modSp add del mod">
        <pc:chgData name="Iseult Lynch (Earth and Environmental Sciences)" userId="f341e4f7-ae2d-4573-9362-09292e1cebdd" providerId="ADAL" clId="{AFF2FDAB-0713-4B36-B4FA-4332090E50CE}" dt="2021-03-21T22:25:51.871" v="1232" actId="47"/>
        <pc:sldMkLst>
          <pc:docMk/>
          <pc:sldMk cId="0" sldId="257"/>
        </pc:sldMkLst>
        <pc:spChg chg="add mod">
          <ac:chgData name="Iseult Lynch (Earth and Environmental Sciences)" userId="f341e4f7-ae2d-4573-9362-09292e1cebdd" providerId="ADAL" clId="{AFF2FDAB-0713-4B36-B4FA-4332090E50CE}" dt="2021-03-21T22:24:42.564" v="1124" actId="21"/>
          <ac:spMkLst>
            <pc:docMk/>
            <pc:sldMk cId="0" sldId="257"/>
            <ac:spMk id="3" creationId="{BD7E978F-633D-43DD-A2A4-3A2850938DE0}"/>
          </ac:spMkLst>
        </pc:spChg>
        <pc:spChg chg="del">
          <ac:chgData name="Iseult Lynch (Earth and Environmental Sciences)" userId="f341e4f7-ae2d-4573-9362-09292e1cebdd" providerId="ADAL" clId="{AFF2FDAB-0713-4B36-B4FA-4332090E50CE}" dt="2021-03-21T22:24:42.564" v="1124" actId="21"/>
          <ac:spMkLst>
            <pc:docMk/>
            <pc:sldMk cId="0" sldId="257"/>
            <ac:spMk id="49" creationId="{00000000-0000-0000-0000-000000000000}"/>
          </ac:spMkLst>
        </pc:spChg>
      </pc:sldChg>
      <pc:sldChg chg="addSp delSp modSp add del mod">
        <pc:chgData name="Iseult Lynch (Earth and Environmental Sciences)" userId="f341e4f7-ae2d-4573-9362-09292e1cebdd" providerId="ADAL" clId="{AFF2FDAB-0713-4B36-B4FA-4332090E50CE}" dt="2021-03-21T22:28:33.412" v="1391" actId="47"/>
        <pc:sldMkLst>
          <pc:docMk/>
          <pc:sldMk cId="0" sldId="258"/>
        </pc:sldMkLst>
        <pc:spChg chg="add mod">
          <ac:chgData name="Iseult Lynch (Earth and Environmental Sciences)" userId="f341e4f7-ae2d-4573-9362-09292e1cebdd" providerId="ADAL" clId="{AFF2FDAB-0713-4B36-B4FA-4332090E50CE}" dt="2021-03-21T22:26:01.928" v="1233" actId="21"/>
          <ac:spMkLst>
            <pc:docMk/>
            <pc:sldMk cId="0" sldId="258"/>
            <ac:spMk id="3" creationId="{36C8CD9F-43FA-4C6F-A5BA-79718C95A094}"/>
          </ac:spMkLst>
        </pc:spChg>
        <pc:spChg chg="del">
          <ac:chgData name="Iseult Lynch (Earth and Environmental Sciences)" userId="f341e4f7-ae2d-4573-9362-09292e1cebdd" providerId="ADAL" clId="{AFF2FDAB-0713-4B36-B4FA-4332090E50CE}" dt="2021-03-21T22:26:01.928" v="1233" actId="21"/>
          <ac:spMkLst>
            <pc:docMk/>
            <pc:sldMk cId="0" sldId="258"/>
            <ac:spMk id="57" creationId="{00000000-0000-0000-0000-000000000000}"/>
          </ac:spMkLst>
        </pc:spChg>
      </pc:sldChg>
      <pc:sldChg chg="modSp mod">
        <pc:chgData name="Iseult Lynch (Earth and Environmental Sciences)" userId="f341e4f7-ae2d-4573-9362-09292e1cebdd" providerId="ADAL" clId="{AFF2FDAB-0713-4B36-B4FA-4332090E50CE}" dt="2021-03-21T21:42:31.544" v="572" actId="20577"/>
        <pc:sldMkLst>
          <pc:docMk/>
          <pc:sldMk cId="0" sldId="263"/>
        </pc:sldMkLst>
        <pc:spChg chg="mod">
          <ac:chgData name="Iseult Lynch (Earth and Environmental Sciences)" userId="f341e4f7-ae2d-4573-9362-09292e1cebdd" providerId="ADAL" clId="{AFF2FDAB-0713-4B36-B4FA-4332090E50CE}" dt="2021-03-21T21:42:31.544" v="572" actId="20577"/>
          <ac:spMkLst>
            <pc:docMk/>
            <pc:sldMk cId="0" sldId="263"/>
            <ac:spMk id="116" creationId="{00000000-0000-0000-0000-000000000000}"/>
          </ac:spMkLst>
        </pc:spChg>
      </pc:sldChg>
      <pc:sldChg chg="del">
        <pc:chgData name="Iseult Lynch (Earth and Environmental Sciences)" userId="f341e4f7-ae2d-4573-9362-09292e1cebdd" providerId="ADAL" clId="{AFF2FDAB-0713-4B36-B4FA-4332090E50CE}" dt="2021-03-21T21:15:26.565" v="111" actId="47"/>
        <pc:sldMkLst>
          <pc:docMk/>
          <pc:sldMk cId="0" sldId="272"/>
        </pc:sldMkLst>
      </pc:sldChg>
      <pc:sldChg chg="del">
        <pc:chgData name="Iseult Lynch (Earth and Environmental Sciences)" userId="f341e4f7-ae2d-4573-9362-09292e1cebdd" providerId="ADAL" clId="{AFF2FDAB-0713-4B36-B4FA-4332090E50CE}" dt="2021-03-21T21:15:24.293" v="109" actId="47"/>
        <pc:sldMkLst>
          <pc:docMk/>
          <pc:sldMk cId="2245848617" sldId="274"/>
        </pc:sldMkLst>
      </pc:sldChg>
      <pc:sldChg chg="del">
        <pc:chgData name="Iseult Lynch (Earth and Environmental Sciences)" userId="f341e4f7-ae2d-4573-9362-09292e1cebdd" providerId="ADAL" clId="{AFF2FDAB-0713-4B36-B4FA-4332090E50CE}" dt="2021-03-21T21:15:25.515" v="110" actId="47"/>
        <pc:sldMkLst>
          <pc:docMk/>
          <pc:sldMk cId="1502470549" sldId="276"/>
        </pc:sldMkLst>
      </pc:sldChg>
      <pc:sldChg chg="del">
        <pc:chgData name="Iseult Lynch (Earth and Environmental Sciences)" userId="f341e4f7-ae2d-4573-9362-09292e1cebdd" providerId="ADAL" clId="{AFF2FDAB-0713-4B36-B4FA-4332090E50CE}" dt="2021-03-21T21:15:28.038" v="112" actId="47"/>
        <pc:sldMkLst>
          <pc:docMk/>
          <pc:sldMk cId="4098894700" sldId="279"/>
        </pc:sldMkLst>
      </pc:sldChg>
      <pc:sldChg chg="addSp delSp modSp mod">
        <pc:chgData name="Iseult Lynch (Earth and Environmental Sciences)" userId="f341e4f7-ae2d-4573-9362-09292e1cebdd" providerId="ADAL" clId="{AFF2FDAB-0713-4B36-B4FA-4332090E50CE}" dt="2021-03-21T21:51:27.087" v="885"/>
        <pc:sldMkLst>
          <pc:docMk/>
          <pc:sldMk cId="891420128" sldId="281"/>
        </pc:sldMkLst>
        <pc:spChg chg="mod">
          <ac:chgData name="Iseult Lynch (Earth and Environmental Sciences)" userId="f341e4f7-ae2d-4573-9362-09292e1cebdd" providerId="ADAL" clId="{AFF2FDAB-0713-4B36-B4FA-4332090E50CE}" dt="2021-03-21T21:14:58.442" v="104" actId="20577"/>
          <ac:spMkLst>
            <pc:docMk/>
            <pc:sldMk cId="891420128" sldId="281"/>
            <ac:spMk id="3" creationId="{0D1059CE-B00A-4A87-8C1C-AD2B485547DA}"/>
          </ac:spMkLst>
        </pc:spChg>
        <pc:picChg chg="add del mod">
          <ac:chgData name="Iseult Lynch (Earth and Environmental Sciences)" userId="f341e4f7-ae2d-4573-9362-09292e1cebdd" providerId="ADAL" clId="{AFF2FDAB-0713-4B36-B4FA-4332090E50CE}" dt="2021-03-21T21:51:27.087" v="885"/>
          <ac:picMkLst>
            <pc:docMk/>
            <pc:sldMk cId="891420128" sldId="281"/>
            <ac:picMk id="15" creationId="{4CBCF74C-733A-4125-AA5A-A8C9937ACA4B}"/>
          </ac:picMkLst>
        </pc:picChg>
        <pc:picChg chg="add del mod">
          <ac:chgData name="Iseult Lynch (Earth and Environmental Sciences)" userId="f341e4f7-ae2d-4573-9362-09292e1cebdd" providerId="ADAL" clId="{AFF2FDAB-0713-4B36-B4FA-4332090E50CE}" dt="2021-03-21T21:51:27.087" v="885"/>
          <ac:picMkLst>
            <pc:docMk/>
            <pc:sldMk cId="891420128" sldId="281"/>
            <ac:picMk id="17" creationId="{64215AEB-0206-42F5-8F20-194EA234F6E1}"/>
          </ac:picMkLst>
        </pc:picChg>
      </pc:sldChg>
      <pc:sldChg chg="del">
        <pc:chgData name="Iseult Lynch (Earth and Environmental Sciences)" userId="f341e4f7-ae2d-4573-9362-09292e1cebdd" providerId="ADAL" clId="{AFF2FDAB-0713-4B36-B4FA-4332090E50CE}" dt="2021-03-21T21:15:10.813" v="106" actId="47"/>
        <pc:sldMkLst>
          <pc:docMk/>
          <pc:sldMk cId="4117249074" sldId="282"/>
        </pc:sldMkLst>
      </pc:sldChg>
      <pc:sldChg chg="del">
        <pc:chgData name="Iseult Lynch (Earth and Environmental Sciences)" userId="f341e4f7-ae2d-4573-9362-09292e1cebdd" providerId="ADAL" clId="{AFF2FDAB-0713-4B36-B4FA-4332090E50CE}" dt="2021-03-21T21:15:20.799" v="107" actId="47"/>
        <pc:sldMkLst>
          <pc:docMk/>
          <pc:sldMk cId="2824828186" sldId="286"/>
        </pc:sldMkLst>
      </pc:sldChg>
      <pc:sldChg chg="del">
        <pc:chgData name="Iseult Lynch (Earth and Environmental Sciences)" userId="f341e4f7-ae2d-4573-9362-09292e1cebdd" providerId="ADAL" clId="{AFF2FDAB-0713-4B36-B4FA-4332090E50CE}" dt="2021-03-21T21:15:09.136" v="105" actId="47"/>
        <pc:sldMkLst>
          <pc:docMk/>
          <pc:sldMk cId="546602895" sldId="288"/>
        </pc:sldMkLst>
      </pc:sldChg>
      <pc:sldChg chg="del">
        <pc:chgData name="Iseult Lynch (Earth and Environmental Sciences)" userId="f341e4f7-ae2d-4573-9362-09292e1cebdd" providerId="ADAL" clId="{AFF2FDAB-0713-4B36-B4FA-4332090E50CE}" dt="2021-03-21T21:15:23.068" v="108" actId="47"/>
        <pc:sldMkLst>
          <pc:docMk/>
          <pc:sldMk cId="4048110331" sldId="289"/>
        </pc:sldMkLst>
      </pc:sldChg>
      <pc:sldChg chg="addSp delSp modSp mod ord">
        <pc:chgData name="Iseult Lynch (Earth and Environmental Sciences)" userId="f341e4f7-ae2d-4573-9362-09292e1cebdd" providerId="ADAL" clId="{AFF2FDAB-0713-4B36-B4FA-4332090E50CE}" dt="2021-03-22T09:52:04.141" v="1648" actId="1076"/>
        <pc:sldMkLst>
          <pc:docMk/>
          <pc:sldMk cId="625858401" sldId="291"/>
        </pc:sldMkLst>
        <pc:spChg chg="mod">
          <ac:chgData name="Iseult Lynch (Earth and Environmental Sciences)" userId="f341e4f7-ae2d-4573-9362-09292e1cebdd" providerId="ADAL" clId="{AFF2FDAB-0713-4B36-B4FA-4332090E50CE}" dt="2021-03-21T21:50:47.223" v="879" actId="6549"/>
          <ac:spMkLst>
            <pc:docMk/>
            <pc:sldMk cId="625858401" sldId="291"/>
            <ac:spMk id="2" creationId="{5B5F0217-E6D7-4711-A7EB-FCF6FA7D421D}"/>
          </ac:spMkLst>
        </pc:spChg>
        <pc:spChg chg="add mod">
          <ac:chgData name="Iseult Lynch (Earth and Environmental Sciences)" userId="f341e4f7-ae2d-4573-9362-09292e1cebdd" providerId="ADAL" clId="{AFF2FDAB-0713-4B36-B4FA-4332090E50CE}" dt="2021-03-22T09:51:55.373" v="1646" actId="1035"/>
          <ac:spMkLst>
            <pc:docMk/>
            <pc:sldMk cId="625858401" sldId="291"/>
            <ac:spMk id="3" creationId="{3C3C1FB4-135E-4740-8691-964BE537EE61}"/>
          </ac:spMkLst>
        </pc:spChg>
        <pc:spChg chg="add mod">
          <ac:chgData name="Iseult Lynch (Earth and Environmental Sciences)" userId="f341e4f7-ae2d-4573-9362-09292e1cebdd" providerId="ADAL" clId="{AFF2FDAB-0713-4B36-B4FA-4332090E50CE}" dt="2021-03-22T09:51:55.373" v="1646" actId="1035"/>
          <ac:spMkLst>
            <pc:docMk/>
            <pc:sldMk cId="625858401" sldId="291"/>
            <ac:spMk id="5" creationId="{EF38C7B3-7147-419A-ADFE-CB6ED8843755}"/>
          </ac:spMkLst>
        </pc:spChg>
        <pc:spChg chg="add mod">
          <ac:chgData name="Iseult Lynch (Earth and Environmental Sciences)" userId="f341e4f7-ae2d-4573-9362-09292e1cebdd" providerId="ADAL" clId="{AFF2FDAB-0713-4B36-B4FA-4332090E50CE}" dt="2021-03-22T09:51:55.373" v="1646" actId="1035"/>
          <ac:spMkLst>
            <pc:docMk/>
            <pc:sldMk cId="625858401" sldId="291"/>
            <ac:spMk id="38" creationId="{A14D0803-706D-46AE-9A7B-B45101A77838}"/>
          </ac:spMkLst>
        </pc:spChg>
        <pc:spChg chg="add mod">
          <ac:chgData name="Iseult Lynch (Earth and Environmental Sciences)" userId="f341e4f7-ae2d-4573-9362-09292e1cebdd" providerId="ADAL" clId="{AFF2FDAB-0713-4B36-B4FA-4332090E50CE}" dt="2021-03-22T09:51:55.373" v="1646" actId="1035"/>
          <ac:spMkLst>
            <pc:docMk/>
            <pc:sldMk cId="625858401" sldId="291"/>
            <ac:spMk id="41" creationId="{E5143DA0-3BBC-4556-A481-62D5B0004C6B}"/>
          </ac:spMkLst>
        </pc:spChg>
        <pc:spChg chg="add mod">
          <ac:chgData name="Iseult Lynch (Earth and Environmental Sciences)" userId="f341e4f7-ae2d-4573-9362-09292e1cebdd" providerId="ADAL" clId="{AFF2FDAB-0713-4B36-B4FA-4332090E50CE}" dt="2021-03-22T09:52:02.173" v="1647" actId="1076"/>
          <ac:spMkLst>
            <pc:docMk/>
            <pc:sldMk cId="625858401" sldId="291"/>
            <ac:spMk id="47" creationId="{94638B49-064F-4658-A779-66FE748D1414}"/>
          </ac:spMkLst>
        </pc:spChg>
        <pc:spChg chg="mod">
          <ac:chgData name="Iseult Lynch (Earth and Environmental Sciences)" userId="f341e4f7-ae2d-4573-9362-09292e1cebdd" providerId="ADAL" clId="{AFF2FDAB-0713-4B36-B4FA-4332090E50CE}" dt="2021-03-21T22:29:36.045" v="1467" actId="20577"/>
          <ac:spMkLst>
            <pc:docMk/>
            <pc:sldMk cId="625858401" sldId="291"/>
            <ac:spMk id="65" creationId="{08695471-89B3-43FD-A3F9-27EDA4124C39}"/>
          </ac:spMkLst>
        </pc:spChg>
        <pc:graphicFrameChg chg="del">
          <ac:chgData name="Iseult Lynch (Earth and Environmental Sciences)" userId="f341e4f7-ae2d-4573-9362-09292e1cebdd" providerId="ADAL" clId="{AFF2FDAB-0713-4B36-B4FA-4332090E50CE}" dt="2021-03-21T21:51:10.172" v="882" actId="478"/>
          <ac:graphicFrameMkLst>
            <pc:docMk/>
            <pc:sldMk cId="625858401" sldId="291"/>
            <ac:graphicFrameMk id="6" creationId="{9A3FC448-BCE7-49C3-89F1-0BDF99D9BB13}"/>
          </ac:graphicFrameMkLst>
        </pc:graphicFrameChg>
        <pc:picChg chg="add mod">
          <ac:chgData name="Iseult Lynch (Earth and Environmental Sciences)" userId="f341e4f7-ae2d-4573-9362-09292e1cebdd" providerId="ADAL" clId="{AFF2FDAB-0713-4B36-B4FA-4332090E50CE}" dt="2021-03-22T09:51:55.373" v="1646" actId="1035"/>
          <ac:picMkLst>
            <pc:docMk/>
            <pc:sldMk cId="625858401" sldId="291"/>
            <ac:picMk id="4" creationId="{6A9E2D48-C643-4175-8E6E-B46E57EBB4B5}"/>
          </ac:picMkLst>
        </pc:picChg>
        <pc:picChg chg="del">
          <ac:chgData name="Iseult Lynch (Earth and Environmental Sciences)" userId="f341e4f7-ae2d-4573-9362-09292e1cebdd" providerId="ADAL" clId="{AFF2FDAB-0713-4B36-B4FA-4332090E50CE}" dt="2021-03-21T21:51:10.172" v="882" actId="478"/>
          <ac:picMkLst>
            <pc:docMk/>
            <pc:sldMk cId="625858401" sldId="291"/>
            <ac:picMk id="8" creationId="{DD266CD4-C187-4FAF-9FB6-2840A40C26DF}"/>
          </ac:picMkLst>
        </pc:picChg>
        <pc:picChg chg="add mod">
          <ac:chgData name="Iseult Lynch (Earth and Environmental Sciences)" userId="f341e4f7-ae2d-4573-9362-09292e1cebdd" providerId="ADAL" clId="{AFF2FDAB-0713-4B36-B4FA-4332090E50CE}" dt="2021-03-21T22:29:47.816" v="1470" actId="1076"/>
          <ac:picMkLst>
            <pc:docMk/>
            <pc:sldMk cId="625858401" sldId="291"/>
            <ac:picMk id="9" creationId="{EB6CAF6A-BE81-4A67-9EAB-4E4ABB1EEDD8}"/>
          </ac:picMkLst>
        </pc:picChg>
        <pc:picChg chg="del">
          <ac:chgData name="Iseult Lynch (Earth and Environmental Sciences)" userId="f341e4f7-ae2d-4573-9362-09292e1cebdd" providerId="ADAL" clId="{AFF2FDAB-0713-4B36-B4FA-4332090E50CE}" dt="2021-03-21T21:51:10.172" v="882" actId="478"/>
          <ac:picMkLst>
            <pc:docMk/>
            <pc:sldMk cId="625858401" sldId="291"/>
            <ac:picMk id="10" creationId="{D16A59C0-2A85-4AB6-9CA2-175224F8EB76}"/>
          </ac:picMkLst>
        </pc:picChg>
        <pc:picChg chg="del">
          <ac:chgData name="Iseult Lynch (Earth and Environmental Sciences)" userId="f341e4f7-ae2d-4573-9362-09292e1cebdd" providerId="ADAL" clId="{AFF2FDAB-0713-4B36-B4FA-4332090E50CE}" dt="2021-03-21T21:51:11.880" v="883" actId="478"/>
          <ac:picMkLst>
            <pc:docMk/>
            <pc:sldMk cId="625858401" sldId="291"/>
            <ac:picMk id="12" creationId="{48369A9D-213C-44DF-A59E-90051419471E}"/>
          </ac:picMkLst>
        </pc:picChg>
        <pc:picChg chg="del">
          <ac:chgData name="Iseult Lynch (Earth and Environmental Sciences)" userId="f341e4f7-ae2d-4573-9362-09292e1cebdd" providerId="ADAL" clId="{AFF2FDAB-0713-4B36-B4FA-4332090E50CE}" dt="2021-03-21T21:51:10.172" v="882" actId="478"/>
          <ac:picMkLst>
            <pc:docMk/>
            <pc:sldMk cId="625858401" sldId="291"/>
            <ac:picMk id="14" creationId="{F91DF4AD-8A2C-4FA5-B4DA-1F8B88CEC9DB}"/>
          </ac:picMkLst>
        </pc:picChg>
        <pc:picChg chg="del">
          <ac:chgData name="Iseult Lynch (Earth and Environmental Sciences)" userId="f341e4f7-ae2d-4573-9362-09292e1cebdd" providerId="ADAL" clId="{AFF2FDAB-0713-4B36-B4FA-4332090E50CE}" dt="2021-03-21T21:51:10.172" v="882" actId="478"/>
          <ac:picMkLst>
            <pc:docMk/>
            <pc:sldMk cId="625858401" sldId="291"/>
            <ac:picMk id="16" creationId="{9C9AF804-2E3B-4572-BD54-8389BE7FA7EC}"/>
          </ac:picMkLst>
        </pc:picChg>
        <pc:picChg chg="del">
          <ac:chgData name="Iseult Lynch (Earth and Environmental Sciences)" userId="f341e4f7-ae2d-4573-9362-09292e1cebdd" providerId="ADAL" clId="{AFF2FDAB-0713-4B36-B4FA-4332090E50CE}" dt="2021-03-21T21:51:10.172" v="882" actId="478"/>
          <ac:picMkLst>
            <pc:docMk/>
            <pc:sldMk cId="625858401" sldId="291"/>
            <ac:picMk id="18" creationId="{04873C4B-F028-475E-B98B-EB012A70503B}"/>
          </ac:picMkLst>
        </pc:picChg>
        <pc:picChg chg="del">
          <ac:chgData name="Iseult Lynch (Earth and Environmental Sciences)" userId="f341e4f7-ae2d-4573-9362-09292e1cebdd" providerId="ADAL" clId="{AFF2FDAB-0713-4B36-B4FA-4332090E50CE}" dt="2021-03-21T21:51:10.172" v="882" actId="478"/>
          <ac:picMkLst>
            <pc:docMk/>
            <pc:sldMk cId="625858401" sldId="291"/>
            <ac:picMk id="20" creationId="{5BD5F7C1-9D41-4F2F-9CA0-C41B5A242FC8}"/>
          </ac:picMkLst>
        </pc:picChg>
        <pc:picChg chg="del">
          <ac:chgData name="Iseult Lynch (Earth and Environmental Sciences)" userId="f341e4f7-ae2d-4573-9362-09292e1cebdd" providerId="ADAL" clId="{AFF2FDAB-0713-4B36-B4FA-4332090E50CE}" dt="2021-03-21T21:51:10.172" v="882" actId="478"/>
          <ac:picMkLst>
            <pc:docMk/>
            <pc:sldMk cId="625858401" sldId="291"/>
            <ac:picMk id="22" creationId="{63C88A1A-5CD5-421A-A623-5EDC2BA6421D}"/>
          </ac:picMkLst>
        </pc:picChg>
        <pc:picChg chg="del">
          <ac:chgData name="Iseult Lynch (Earth and Environmental Sciences)" userId="f341e4f7-ae2d-4573-9362-09292e1cebdd" providerId="ADAL" clId="{AFF2FDAB-0713-4B36-B4FA-4332090E50CE}" dt="2021-03-21T21:51:10.172" v="882" actId="478"/>
          <ac:picMkLst>
            <pc:docMk/>
            <pc:sldMk cId="625858401" sldId="291"/>
            <ac:picMk id="24" creationId="{64D7DB9D-8296-4CEB-8555-580E2B8F4B90}"/>
          </ac:picMkLst>
        </pc:picChg>
        <pc:picChg chg="del">
          <ac:chgData name="Iseult Lynch (Earth and Environmental Sciences)" userId="f341e4f7-ae2d-4573-9362-09292e1cebdd" providerId="ADAL" clId="{AFF2FDAB-0713-4B36-B4FA-4332090E50CE}" dt="2021-03-21T21:51:10.172" v="882" actId="478"/>
          <ac:picMkLst>
            <pc:docMk/>
            <pc:sldMk cId="625858401" sldId="291"/>
            <ac:picMk id="26" creationId="{A698DBBE-767A-42DF-A2BE-528EF1925493}"/>
          </ac:picMkLst>
        </pc:picChg>
        <pc:picChg chg="del">
          <ac:chgData name="Iseult Lynch (Earth and Environmental Sciences)" userId="f341e4f7-ae2d-4573-9362-09292e1cebdd" providerId="ADAL" clId="{AFF2FDAB-0713-4B36-B4FA-4332090E50CE}" dt="2021-03-21T21:51:10.172" v="882" actId="478"/>
          <ac:picMkLst>
            <pc:docMk/>
            <pc:sldMk cId="625858401" sldId="291"/>
            <ac:picMk id="28" creationId="{9E343506-7D35-40CE-8F74-E3F690FAD2A6}"/>
          </ac:picMkLst>
        </pc:picChg>
        <pc:picChg chg="del">
          <ac:chgData name="Iseult Lynch (Earth and Environmental Sciences)" userId="f341e4f7-ae2d-4573-9362-09292e1cebdd" providerId="ADAL" clId="{AFF2FDAB-0713-4B36-B4FA-4332090E50CE}" dt="2021-03-21T21:51:10.172" v="882" actId="478"/>
          <ac:picMkLst>
            <pc:docMk/>
            <pc:sldMk cId="625858401" sldId="291"/>
            <ac:picMk id="30" creationId="{89645D98-111A-4566-8907-4B5B50937A6C}"/>
          </ac:picMkLst>
        </pc:picChg>
        <pc:picChg chg="add mod">
          <ac:chgData name="Iseult Lynch (Earth and Environmental Sciences)" userId="f341e4f7-ae2d-4573-9362-09292e1cebdd" providerId="ADAL" clId="{AFF2FDAB-0713-4B36-B4FA-4332090E50CE}" dt="2021-03-21T22:29:58.784" v="1475" actId="1076"/>
          <ac:picMkLst>
            <pc:docMk/>
            <pc:sldMk cId="625858401" sldId="291"/>
            <ac:picMk id="31" creationId="{5DD87450-66D9-4145-A7DD-B4BCD3C023BE}"/>
          </ac:picMkLst>
        </pc:picChg>
        <pc:picChg chg="del">
          <ac:chgData name="Iseult Lynch (Earth and Environmental Sciences)" userId="f341e4f7-ae2d-4573-9362-09292e1cebdd" providerId="ADAL" clId="{AFF2FDAB-0713-4B36-B4FA-4332090E50CE}" dt="2021-03-21T21:51:10.172" v="882" actId="478"/>
          <ac:picMkLst>
            <pc:docMk/>
            <pc:sldMk cId="625858401" sldId="291"/>
            <ac:picMk id="32" creationId="{311DF4AF-6D4D-4E0D-A7E0-7E50DD07F21A}"/>
          </ac:picMkLst>
        </pc:picChg>
        <pc:picChg chg="add mod">
          <ac:chgData name="Iseult Lynch (Earth and Environmental Sciences)" userId="f341e4f7-ae2d-4573-9362-09292e1cebdd" providerId="ADAL" clId="{AFF2FDAB-0713-4B36-B4FA-4332090E50CE}" dt="2021-03-21T22:29:51.929" v="1472" actId="1076"/>
          <ac:picMkLst>
            <pc:docMk/>
            <pc:sldMk cId="625858401" sldId="291"/>
            <ac:picMk id="33" creationId="{F8D08964-4677-44C4-AB57-F483E9827E62}"/>
          </ac:picMkLst>
        </pc:picChg>
        <pc:picChg chg="del">
          <ac:chgData name="Iseult Lynch (Earth and Environmental Sciences)" userId="f341e4f7-ae2d-4573-9362-09292e1cebdd" providerId="ADAL" clId="{AFF2FDAB-0713-4B36-B4FA-4332090E50CE}" dt="2021-03-21T21:51:10.172" v="882" actId="478"/>
          <ac:picMkLst>
            <pc:docMk/>
            <pc:sldMk cId="625858401" sldId="291"/>
            <ac:picMk id="34" creationId="{A673A2E2-4B8D-49EE-956B-BE40C35CD47A}"/>
          </ac:picMkLst>
        </pc:picChg>
        <pc:picChg chg="del">
          <ac:chgData name="Iseult Lynch (Earth and Environmental Sciences)" userId="f341e4f7-ae2d-4573-9362-09292e1cebdd" providerId="ADAL" clId="{AFF2FDAB-0713-4B36-B4FA-4332090E50CE}" dt="2021-03-21T21:51:10.172" v="882" actId="478"/>
          <ac:picMkLst>
            <pc:docMk/>
            <pc:sldMk cId="625858401" sldId="291"/>
            <ac:picMk id="36" creationId="{AA59B6BF-7738-485C-943F-81E52C9870FE}"/>
          </ac:picMkLst>
        </pc:picChg>
        <pc:picChg chg="del">
          <ac:chgData name="Iseult Lynch (Earth and Environmental Sciences)" userId="f341e4f7-ae2d-4573-9362-09292e1cebdd" providerId="ADAL" clId="{AFF2FDAB-0713-4B36-B4FA-4332090E50CE}" dt="2021-03-21T21:51:10.172" v="882" actId="478"/>
          <ac:picMkLst>
            <pc:docMk/>
            <pc:sldMk cId="625858401" sldId="291"/>
            <ac:picMk id="40" creationId="{E51968EE-48FF-4467-BF79-FB47ED2FC72A}"/>
          </ac:picMkLst>
        </pc:picChg>
        <pc:picChg chg="del">
          <ac:chgData name="Iseult Lynch (Earth and Environmental Sciences)" userId="f341e4f7-ae2d-4573-9362-09292e1cebdd" providerId="ADAL" clId="{AFF2FDAB-0713-4B36-B4FA-4332090E50CE}" dt="2021-03-21T21:51:10.172" v="882" actId="478"/>
          <ac:picMkLst>
            <pc:docMk/>
            <pc:sldMk cId="625858401" sldId="291"/>
            <ac:picMk id="42" creationId="{A25D1C63-A562-4391-8022-660092C27F7E}"/>
          </ac:picMkLst>
        </pc:picChg>
        <pc:picChg chg="del">
          <ac:chgData name="Iseult Lynch (Earth and Environmental Sciences)" userId="f341e4f7-ae2d-4573-9362-09292e1cebdd" providerId="ADAL" clId="{AFF2FDAB-0713-4B36-B4FA-4332090E50CE}" dt="2021-03-21T21:51:10.172" v="882" actId="478"/>
          <ac:picMkLst>
            <pc:docMk/>
            <pc:sldMk cId="625858401" sldId="291"/>
            <ac:picMk id="44" creationId="{E4ABFFD7-5119-4CCD-BFFF-0028DFDB2EBE}"/>
          </ac:picMkLst>
        </pc:picChg>
        <pc:picChg chg="del">
          <ac:chgData name="Iseult Lynch (Earth and Environmental Sciences)" userId="f341e4f7-ae2d-4573-9362-09292e1cebdd" providerId="ADAL" clId="{AFF2FDAB-0713-4B36-B4FA-4332090E50CE}" dt="2021-03-21T21:51:10.172" v="882" actId="478"/>
          <ac:picMkLst>
            <pc:docMk/>
            <pc:sldMk cId="625858401" sldId="291"/>
            <ac:picMk id="46" creationId="{EC157B6C-773A-4623-A032-E8E70D32B602}"/>
          </ac:picMkLst>
        </pc:picChg>
        <pc:picChg chg="del">
          <ac:chgData name="Iseult Lynch (Earth and Environmental Sciences)" userId="f341e4f7-ae2d-4573-9362-09292e1cebdd" providerId="ADAL" clId="{AFF2FDAB-0713-4B36-B4FA-4332090E50CE}" dt="2021-03-21T21:51:10.172" v="882" actId="478"/>
          <ac:picMkLst>
            <pc:docMk/>
            <pc:sldMk cId="625858401" sldId="291"/>
            <ac:picMk id="48" creationId="{015A1F81-EB2A-4BCC-B720-FCDAEA1A5932}"/>
          </ac:picMkLst>
        </pc:picChg>
        <pc:picChg chg="del">
          <ac:chgData name="Iseult Lynch (Earth and Environmental Sciences)" userId="f341e4f7-ae2d-4573-9362-09292e1cebdd" providerId="ADAL" clId="{AFF2FDAB-0713-4B36-B4FA-4332090E50CE}" dt="2021-03-21T21:51:10.172" v="882" actId="478"/>
          <ac:picMkLst>
            <pc:docMk/>
            <pc:sldMk cId="625858401" sldId="291"/>
            <ac:picMk id="50" creationId="{38E44C4F-01C9-434D-A9F7-FBC79C80BD75}"/>
          </ac:picMkLst>
        </pc:picChg>
        <pc:picChg chg="del">
          <ac:chgData name="Iseult Lynch (Earth and Environmental Sciences)" userId="f341e4f7-ae2d-4573-9362-09292e1cebdd" providerId="ADAL" clId="{AFF2FDAB-0713-4B36-B4FA-4332090E50CE}" dt="2021-03-21T21:51:10.172" v="882" actId="478"/>
          <ac:picMkLst>
            <pc:docMk/>
            <pc:sldMk cId="625858401" sldId="291"/>
            <ac:picMk id="52" creationId="{B2901A68-4F74-43F1-B2E1-532ED09B5670}"/>
          </ac:picMkLst>
        </pc:picChg>
        <pc:picChg chg="del">
          <ac:chgData name="Iseult Lynch (Earth and Environmental Sciences)" userId="f341e4f7-ae2d-4573-9362-09292e1cebdd" providerId="ADAL" clId="{AFF2FDAB-0713-4B36-B4FA-4332090E50CE}" dt="2021-03-21T21:50:38.347" v="878" actId="478"/>
          <ac:picMkLst>
            <pc:docMk/>
            <pc:sldMk cId="625858401" sldId="291"/>
            <ac:picMk id="54" creationId="{5256E816-EC26-4B7B-86FC-51BCD875874A}"/>
          </ac:picMkLst>
        </pc:picChg>
        <pc:picChg chg="del">
          <ac:chgData name="Iseult Lynch (Earth and Environmental Sciences)" userId="f341e4f7-ae2d-4573-9362-09292e1cebdd" providerId="ADAL" clId="{AFF2FDAB-0713-4B36-B4FA-4332090E50CE}" dt="2021-03-21T21:51:05.791" v="881" actId="478"/>
          <ac:picMkLst>
            <pc:docMk/>
            <pc:sldMk cId="625858401" sldId="291"/>
            <ac:picMk id="60" creationId="{A1309E20-BE75-43EB-B345-2A2043843836}"/>
          </ac:picMkLst>
        </pc:picChg>
        <pc:picChg chg="del">
          <ac:chgData name="Iseult Lynch (Earth and Environmental Sciences)" userId="f341e4f7-ae2d-4573-9362-09292e1cebdd" providerId="ADAL" clId="{AFF2FDAB-0713-4B36-B4FA-4332090E50CE}" dt="2021-03-21T21:51:10.172" v="882" actId="478"/>
          <ac:picMkLst>
            <pc:docMk/>
            <pc:sldMk cId="625858401" sldId="291"/>
            <ac:picMk id="62" creationId="{46E5DB3A-EC49-48E5-AA49-34308FE52684}"/>
          </ac:picMkLst>
        </pc:picChg>
        <pc:picChg chg="del">
          <ac:chgData name="Iseult Lynch (Earth and Environmental Sciences)" userId="f341e4f7-ae2d-4573-9362-09292e1cebdd" providerId="ADAL" clId="{AFF2FDAB-0713-4B36-B4FA-4332090E50CE}" dt="2021-03-21T21:51:03.816" v="880" actId="478"/>
          <ac:picMkLst>
            <pc:docMk/>
            <pc:sldMk cId="625858401" sldId="291"/>
            <ac:picMk id="64" creationId="{472A0973-2F81-4D00-86ED-C4898A6D9BD7}"/>
          </ac:picMkLst>
        </pc:picChg>
        <pc:picChg chg="add mod">
          <ac:chgData name="Iseult Lynch (Earth and Environmental Sciences)" userId="f341e4f7-ae2d-4573-9362-09292e1cebdd" providerId="ADAL" clId="{AFF2FDAB-0713-4B36-B4FA-4332090E50CE}" dt="2021-03-22T09:51:55.373" v="1646" actId="1035"/>
          <ac:picMkLst>
            <pc:docMk/>
            <pc:sldMk cId="625858401" sldId="291"/>
            <ac:picMk id="1026" creationId="{E42AE3FB-8B93-4A74-AC81-3821D48E416D}"/>
          </ac:picMkLst>
        </pc:picChg>
        <pc:picChg chg="add mod">
          <ac:chgData name="Iseult Lynch (Earth and Environmental Sciences)" userId="f341e4f7-ae2d-4573-9362-09292e1cebdd" providerId="ADAL" clId="{AFF2FDAB-0713-4B36-B4FA-4332090E50CE}" dt="2021-03-22T09:51:55.373" v="1646" actId="1035"/>
          <ac:picMkLst>
            <pc:docMk/>
            <pc:sldMk cId="625858401" sldId="291"/>
            <ac:picMk id="1028" creationId="{7B3DA26A-AB5E-4516-BAD6-F3667ABEED9A}"/>
          </ac:picMkLst>
        </pc:picChg>
        <pc:picChg chg="add mod">
          <ac:chgData name="Iseult Lynch (Earth and Environmental Sciences)" userId="f341e4f7-ae2d-4573-9362-09292e1cebdd" providerId="ADAL" clId="{AFF2FDAB-0713-4B36-B4FA-4332090E50CE}" dt="2021-03-22T09:51:55.373" v="1646" actId="1035"/>
          <ac:picMkLst>
            <pc:docMk/>
            <pc:sldMk cId="625858401" sldId="291"/>
            <ac:picMk id="1030" creationId="{95230B0A-7812-46C4-B5F2-A6EE5B72DB6D}"/>
          </ac:picMkLst>
        </pc:picChg>
        <pc:picChg chg="add del mod">
          <ac:chgData name="Iseult Lynch (Earth and Environmental Sciences)" userId="f341e4f7-ae2d-4573-9362-09292e1cebdd" providerId="ADAL" clId="{AFF2FDAB-0713-4B36-B4FA-4332090E50CE}" dt="2021-03-21T22:12:42.841" v="1010" actId="478"/>
          <ac:picMkLst>
            <pc:docMk/>
            <pc:sldMk cId="625858401" sldId="291"/>
            <ac:picMk id="1032" creationId="{F0B9D8CE-4B78-469F-98F1-AE418CE7D5B7}"/>
          </ac:picMkLst>
        </pc:picChg>
        <pc:picChg chg="add mod">
          <ac:chgData name="Iseult Lynch (Earth and Environmental Sciences)" userId="f341e4f7-ae2d-4573-9362-09292e1cebdd" providerId="ADAL" clId="{AFF2FDAB-0713-4B36-B4FA-4332090E50CE}" dt="2021-03-22T09:52:04.141" v="1648" actId="1076"/>
          <ac:picMkLst>
            <pc:docMk/>
            <pc:sldMk cId="625858401" sldId="291"/>
            <ac:picMk id="1034" creationId="{A6809131-0DBE-4CE7-9921-7861E83CF9A3}"/>
          </ac:picMkLst>
        </pc:picChg>
      </pc:sldChg>
      <pc:sldChg chg="addSp delSp modSp new mod ord modAnim">
        <pc:chgData name="Iseult Lynch (Earth and Environmental Sciences)" userId="f341e4f7-ae2d-4573-9362-09292e1cebdd" providerId="ADAL" clId="{AFF2FDAB-0713-4B36-B4FA-4332090E50CE}" dt="2021-03-21T21:44:32.491" v="671"/>
        <pc:sldMkLst>
          <pc:docMk/>
          <pc:sldMk cId="2610945843" sldId="292"/>
        </pc:sldMkLst>
        <pc:spChg chg="mod">
          <ac:chgData name="Iseult Lynch (Earth and Environmental Sciences)" userId="f341e4f7-ae2d-4573-9362-09292e1cebdd" providerId="ADAL" clId="{AFF2FDAB-0713-4B36-B4FA-4332090E50CE}" dt="2021-03-21T21:44:32.491" v="671"/>
          <ac:spMkLst>
            <pc:docMk/>
            <pc:sldMk cId="2610945843" sldId="292"/>
            <ac:spMk id="2" creationId="{6E3D64A6-9EC9-4362-815B-E233EA364ACA}"/>
          </ac:spMkLst>
        </pc:spChg>
        <pc:spChg chg="add mod">
          <ac:chgData name="Iseult Lynch (Earth and Environmental Sciences)" userId="f341e4f7-ae2d-4573-9362-09292e1cebdd" providerId="ADAL" clId="{AFF2FDAB-0713-4B36-B4FA-4332090E50CE}" dt="2021-03-21T21:34:09.251" v="336" actId="1076"/>
          <ac:spMkLst>
            <pc:docMk/>
            <pc:sldMk cId="2610945843" sldId="292"/>
            <ac:spMk id="6" creationId="{F265A27B-11F4-42BB-BF55-71D855240A19}"/>
          </ac:spMkLst>
        </pc:spChg>
        <pc:spChg chg="add mod">
          <ac:chgData name="Iseult Lynch (Earth and Environmental Sciences)" userId="f341e4f7-ae2d-4573-9362-09292e1cebdd" providerId="ADAL" clId="{AFF2FDAB-0713-4B36-B4FA-4332090E50CE}" dt="2021-03-21T21:36:46.389" v="354" actId="1076"/>
          <ac:spMkLst>
            <pc:docMk/>
            <pc:sldMk cId="2610945843" sldId="292"/>
            <ac:spMk id="8" creationId="{67E770C8-9B05-4BD1-BCF9-62CCE8463EE3}"/>
          </ac:spMkLst>
        </pc:spChg>
        <pc:picChg chg="add mod modCrop">
          <ac:chgData name="Iseult Lynch (Earth and Environmental Sciences)" userId="f341e4f7-ae2d-4573-9362-09292e1cebdd" providerId="ADAL" clId="{AFF2FDAB-0713-4B36-B4FA-4332090E50CE}" dt="2021-03-21T21:35:11.680" v="345" actId="1076"/>
          <ac:picMkLst>
            <pc:docMk/>
            <pc:sldMk cId="2610945843" sldId="292"/>
            <ac:picMk id="4" creationId="{E902509C-F484-42B3-9E24-115E111880D7}"/>
          </ac:picMkLst>
        </pc:picChg>
        <pc:picChg chg="add del mod modCrop">
          <ac:chgData name="Iseult Lynch (Earth and Environmental Sciences)" userId="f341e4f7-ae2d-4573-9362-09292e1cebdd" providerId="ADAL" clId="{AFF2FDAB-0713-4B36-B4FA-4332090E50CE}" dt="2021-03-21T21:35:20.389" v="347" actId="478"/>
          <ac:picMkLst>
            <pc:docMk/>
            <pc:sldMk cId="2610945843" sldId="292"/>
            <ac:picMk id="10" creationId="{CBDDC1C8-99AF-47BC-9CAE-5C7BE1F8AABA}"/>
          </ac:picMkLst>
        </pc:picChg>
        <pc:picChg chg="add mod modCrop">
          <ac:chgData name="Iseult Lynch (Earth and Environmental Sciences)" userId="f341e4f7-ae2d-4573-9362-09292e1cebdd" providerId="ADAL" clId="{AFF2FDAB-0713-4B36-B4FA-4332090E50CE}" dt="2021-03-21T21:36:49.304" v="355" actId="1076"/>
          <ac:picMkLst>
            <pc:docMk/>
            <pc:sldMk cId="2610945843" sldId="292"/>
            <ac:picMk id="12" creationId="{83952576-F682-402A-AA0D-BEBD5BBD50D0}"/>
          </ac:picMkLst>
        </pc:picChg>
      </pc:sldChg>
      <pc:sldChg chg="new del">
        <pc:chgData name="Iseult Lynch (Earth and Environmental Sciences)" userId="f341e4f7-ae2d-4573-9362-09292e1cebdd" providerId="ADAL" clId="{AFF2FDAB-0713-4B36-B4FA-4332090E50CE}" dt="2021-03-21T21:15:54.589" v="114" actId="680"/>
        <pc:sldMkLst>
          <pc:docMk/>
          <pc:sldMk cId="3246953303" sldId="292"/>
        </pc:sldMkLst>
      </pc:sldChg>
      <pc:sldChg chg="addSp delSp modSp new mod">
        <pc:chgData name="Iseult Lynch (Earth and Environmental Sciences)" userId="f341e4f7-ae2d-4573-9362-09292e1cebdd" providerId="ADAL" clId="{AFF2FDAB-0713-4B36-B4FA-4332090E50CE}" dt="2021-03-21T22:20:08.930" v="1083"/>
        <pc:sldMkLst>
          <pc:docMk/>
          <pc:sldMk cId="2927224098" sldId="293"/>
        </pc:sldMkLst>
        <pc:spChg chg="mod">
          <ac:chgData name="Iseult Lynch (Earth and Environmental Sciences)" userId="f341e4f7-ae2d-4573-9362-09292e1cebdd" providerId="ADAL" clId="{AFF2FDAB-0713-4B36-B4FA-4332090E50CE}" dt="2021-03-21T22:20:08.930" v="1083"/>
          <ac:spMkLst>
            <pc:docMk/>
            <pc:sldMk cId="2927224098" sldId="293"/>
            <ac:spMk id="2" creationId="{A75ABC9E-287F-4569-B164-3B042E9F0A02}"/>
          </ac:spMkLst>
        </pc:spChg>
        <pc:spChg chg="del">
          <ac:chgData name="Iseult Lynch (Earth and Environmental Sciences)" userId="f341e4f7-ae2d-4573-9362-09292e1cebdd" providerId="ADAL" clId="{AFF2FDAB-0713-4B36-B4FA-4332090E50CE}" dt="2021-03-21T21:25:20.710" v="136" actId="478"/>
          <ac:spMkLst>
            <pc:docMk/>
            <pc:sldMk cId="2927224098" sldId="293"/>
            <ac:spMk id="3" creationId="{805FF716-9BA2-40C3-AD6F-7EBE8F161EEA}"/>
          </ac:spMkLst>
        </pc:spChg>
        <pc:picChg chg="add mod">
          <ac:chgData name="Iseult Lynch (Earth and Environmental Sciences)" userId="f341e4f7-ae2d-4573-9362-09292e1cebdd" providerId="ADAL" clId="{AFF2FDAB-0713-4B36-B4FA-4332090E50CE}" dt="2021-03-21T21:25:32.507" v="142" actId="1076"/>
          <ac:picMkLst>
            <pc:docMk/>
            <pc:sldMk cId="2927224098" sldId="293"/>
            <ac:picMk id="5" creationId="{02B01E2C-6E75-4133-B2FC-3839212F87CD}"/>
          </ac:picMkLst>
        </pc:picChg>
      </pc:sldChg>
      <pc:sldChg chg="addSp delSp modSp new mod setBg addAnim delAnim">
        <pc:chgData name="Iseult Lynch (Earth and Environmental Sciences)" userId="f341e4f7-ae2d-4573-9362-09292e1cebdd" providerId="ADAL" clId="{AFF2FDAB-0713-4B36-B4FA-4332090E50CE}" dt="2021-03-21T21:41:42.244" v="535" actId="20577"/>
        <pc:sldMkLst>
          <pc:docMk/>
          <pc:sldMk cId="2693514193" sldId="294"/>
        </pc:sldMkLst>
        <pc:spChg chg="mod ord">
          <ac:chgData name="Iseult Lynch (Earth and Environmental Sciences)" userId="f341e4f7-ae2d-4573-9362-09292e1cebdd" providerId="ADAL" clId="{AFF2FDAB-0713-4B36-B4FA-4332090E50CE}" dt="2021-03-21T21:29:57.843" v="242" actId="26606"/>
          <ac:spMkLst>
            <pc:docMk/>
            <pc:sldMk cId="2693514193" sldId="294"/>
            <ac:spMk id="2" creationId="{E6D5D643-9D70-4384-AD54-235EEDFD0316}"/>
          </ac:spMkLst>
        </pc:spChg>
        <pc:spChg chg="add mod">
          <ac:chgData name="Iseult Lynch (Earth and Environmental Sciences)" userId="f341e4f7-ae2d-4573-9362-09292e1cebdd" providerId="ADAL" clId="{AFF2FDAB-0713-4B36-B4FA-4332090E50CE}" dt="2021-03-21T21:41:42.244" v="535" actId="20577"/>
          <ac:spMkLst>
            <pc:docMk/>
            <pc:sldMk cId="2693514193" sldId="294"/>
            <ac:spMk id="5" creationId="{2A805CF6-A53C-466D-8E43-3D6B299543D2}"/>
          </ac:spMkLst>
        </pc:spChg>
        <pc:spChg chg="add mod">
          <ac:chgData name="Iseult Lynch (Earth and Environmental Sciences)" userId="f341e4f7-ae2d-4573-9362-09292e1cebdd" providerId="ADAL" clId="{AFF2FDAB-0713-4B36-B4FA-4332090E50CE}" dt="2021-03-21T21:40:50.157" v="501" actId="1076"/>
          <ac:spMkLst>
            <pc:docMk/>
            <pc:sldMk cId="2693514193" sldId="294"/>
            <ac:spMk id="6" creationId="{98DB2197-C687-4064-8DA3-019DA2274E28}"/>
          </ac:spMkLst>
        </pc:spChg>
        <pc:spChg chg="add del">
          <ac:chgData name="Iseult Lynch (Earth and Environmental Sciences)" userId="f341e4f7-ae2d-4573-9362-09292e1cebdd" providerId="ADAL" clId="{AFF2FDAB-0713-4B36-B4FA-4332090E50CE}" dt="2021-03-21T21:29:57.843" v="242" actId="26606"/>
          <ac:spMkLst>
            <pc:docMk/>
            <pc:sldMk cId="2693514193" sldId="294"/>
            <ac:spMk id="9" creationId="{A078A52F-85EA-4C0B-962B-D9D9DD4DD78C}"/>
          </ac:spMkLst>
        </pc:spChg>
        <pc:spChg chg="add del">
          <ac:chgData name="Iseult Lynch (Earth and Environmental Sciences)" userId="f341e4f7-ae2d-4573-9362-09292e1cebdd" providerId="ADAL" clId="{AFF2FDAB-0713-4B36-B4FA-4332090E50CE}" dt="2021-03-21T21:29:57.843" v="242" actId="26606"/>
          <ac:spMkLst>
            <pc:docMk/>
            <pc:sldMk cId="2693514193" sldId="294"/>
            <ac:spMk id="11" creationId="{919797D5-5700-4683-B30A-5B4D56CB8270}"/>
          </ac:spMkLst>
        </pc:spChg>
        <pc:spChg chg="add del">
          <ac:chgData name="Iseult Lynch (Earth and Environmental Sciences)" userId="f341e4f7-ae2d-4573-9362-09292e1cebdd" providerId="ADAL" clId="{AFF2FDAB-0713-4B36-B4FA-4332090E50CE}" dt="2021-03-21T21:29:57.843" v="242" actId="26606"/>
          <ac:spMkLst>
            <pc:docMk/>
            <pc:sldMk cId="2693514193" sldId="294"/>
            <ac:spMk id="13" creationId="{4856A7B9-9801-42EC-A4C9-7E22A56EF53D}"/>
          </ac:spMkLst>
        </pc:spChg>
        <pc:spChg chg="add del">
          <ac:chgData name="Iseult Lynch (Earth and Environmental Sciences)" userId="f341e4f7-ae2d-4573-9362-09292e1cebdd" providerId="ADAL" clId="{AFF2FDAB-0713-4B36-B4FA-4332090E50CE}" dt="2021-03-21T21:29:57.843" v="242" actId="26606"/>
          <ac:spMkLst>
            <pc:docMk/>
            <pc:sldMk cId="2693514193" sldId="294"/>
            <ac:spMk id="15" creationId="{8AD54DB8-C150-4290-85D6-F5B0262BFEEF}"/>
          </ac:spMkLst>
        </pc:spChg>
        <pc:spChg chg="add del">
          <ac:chgData name="Iseult Lynch (Earth and Environmental Sciences)" userId="f341e4f7-ae2d-4573-9362-09292e1cebdd" providerId="ADAL" clId="{AFF2FDAB-0713-4B36-B4FA-4332090E50CE}" dt="2021-03-21T21:29:57.843" v="242" actId="26606"/>
          <ac:spMkLst>
            <pc:docMk/>
            <pc:sldMk cId="2693514193" sldId="294"/>
            <ac:spMk id="17" creationId="{28D511D2-9CF1-40DE-BB88-A5A48A0E8AC6}"/>
          </ac:spMkLst>
        </pc:spChg>
        <pc:grpChg chg="add del">
          <ac:chgData name="Iseult Lynch (Earth and Environmental Sciences)" userId="f341e4f7-ae2d-4573-9362-09292e1cebdd" providerId="ADAL" clId="{AFF2FDAB-0713-4B36-B4FA-4332090E50CE}" dt="2021-03-21T21:29:57.843" v="242" actId="26606"/>
          <ac:grpSpMkLst>
            <pc:docMk/>
            <pc:sldMk cId="2693514193" sldId="294"/>
            <ac:grpSpMk id="19" creationId="{40ADCA80-A0B1-4379-94EC-0A1A73BE1E7C}"/>
          </ac:grpSpMkLst>
        </pc:grpChg>
        <pc:graphicFrameChg chg="add del mod">
          <ac:chgData name="Iseult Lynch (Earth and Environmental Sciences)" userId="f341e4f7-ae2d-4573-9362-09292e1cebdd" providerId="ADAL" clId="{AFF2FDAB-0713-4B36-B4FA-4332090E50CE}" dt="2021-03-21T21:29:17.518" v="186" actId="478"/>
          <ac:graphicFrameMkLst>
            <pc:docMk/>
            <pc:sldMk cId="2693514193" sldId="294"/>
            <ac:graphicFrameMk id="3" creationId="{150FCBF0-191C-40D2-985A-0D52A00FCC47}"/>
          </ac:graphicFrameMkLst>
        </pc:graphicFrameChg>
        <pc:picChg chg="add mod">
          <ac:chgData name="Iseult Lynch (Earth and Environmental Sciences)" userId="f341e4f7-ae2d-4573-9362-09292e1cebdd" providerId="ADAL" clId="{AFF2FDAB-0713-4B36-B4FA-4332090E50CE}" dt="2021-03-21T21:30:07.268" v="246" actId="1076"/>
          <ac:picMkLst>
            <pc:docMk/>
            <pc:sldMk cId="2693514193" sldId="294"/>
            <ac:picMk id="4" creationId="{56BB6CB9-89B5-4D1D-AB4D-F87610BDA7A7}"/>
          </ac:picMkLst>
        </pc:picChg>
      </pc:sldChg>
      <pc:sldChg chg="addSp modSp new mod setBg addAnim">
        <pc:chgData name="Iseult Lynch (Earth and Environmental Sciences)" userId="f341e4f7-ae2d-4573-9362-09292e1cebdd" providerId="ADAL" clId="{AFF2FDAB-0713-4B36-B4FA-4332090E50CE}" dt="2021-03-21T22:32:52.487" v="1487" actId="1076"/>
        <pc:sldMkLst>
          <pc:docMk/>
          <pc:sldMk cId="2140057631" sldId="295"/>
        </pc:sldMkLst>
        <pc:spChg chg="mod ord">
          <ac:chgData name="Iseult Lynch (Earth and Environmental Sciences)" userId="f341e4f7-ae2d-4573-9362-09292e1cebdd" providerId="ADAL" clId="{AFF2FDAB-0713-4B36-B4FA-4332090E50CE}" dt="2021-03-21T22:18:39.697" v="1082" actId="1076"/>
          <ac:spMkLst>
            <pc:docMk/>
            <pc:sldMk cId="2140057631" sldId="295"/>
            <ac:spMk id="2" creationId="{B8FE657D-1EC9-4D0D-95D1-C05E523FC33D}"/>
          </ac:spMkLst>
        </pc:spChg>
        <pc:spChg chg="add">
          <ac:chgData name="Iseult Lynch (Earth and Environmental Sciences)" userId="f341e4f7-ae2d-4573-9362-09292e1cebdd" providerId="ADAL" clId="{AFF2FDAB-0713-4B36-B4FA-4332090E50CE}" dt="2021-03-21T22:18:10.755" v="1059" actId="26606"/>
          <ac:spMkLst>
            <pc:docMk/>
            <pc:sldMk cId="2140057631" sldId="295"/>
            <ac:spMk id="9" creationId="{A078A52F-85EA-4C0B-962B-D9D9DD4DD78C}"/>
          </ac:spMkLst>
        </pc:spChg>
        <pc:spChg chg="add">
          <ac:chgData name="Iseult Lynch (Earth and Environmental Sciences)" userId="f341e4f7-ae2d-4573-9362-09292e1cebdd" providerId="ADAL" clId="{AFF2FDAB-0713-4B36-B4FA-4332090E50CE}" dt="2021-03-21T22:18:10.755" v="1059" actId="26606"/>
          <ac:spMkLst>
            <pc:docMk/>
            <pc:sldMk cId="2140057631" sldId="295"/>
            <ac:spMk id="11" creationId="{919797D5-5700-4683-B30A-5B4D56CB8270}"/>
          </ac:spMkLst>
        </pc:spChg>
        <pc:spChg chg="add">
          <ac:chgData name="Iseult Lynch (Earth and Environmental Sciences)" userId="f341e4f7-ae2d-4573-9362-09292e1cebdd" providerId="ADAL" clId="{AFF2FDAB-0713-4B36-B4FA-4332090E50CE}" dt="2021-03-21T22:18:10.755" v="1059" actId="26606"/>
          <ac:spMkLst>
            <pc:docMk/>
            <pc:sldMk cId="2140057631" sldId="295"/>
            <ac:spMk id="13" creationId="{4856A7B9-9801-42EC-A4C9-7E22A56EF53D}"/>
          </ac:spMkLst>
        </pc:spChg>
        <pc:spChg chg="add">
          <ac:chgData name="Iseult Lynch (Earth and Environmental Sciences)" userId="f341e4f7-ae2d-4573-9362-09292e1cebdd" providerId="ADAL" clId="{AFF2FDAB-0713-4B36-B4FA-4332090E50CE}" dt="2021-03-21T22:18:10.755" v="1059" actId="26606"/>
          <ac:spMkLst>
            <pc:docMk/>
            <pc:sldMk cId="2140057631" sldId="295"/>
            <ac:spMk id="15" creationId="{8AD54DB8-C150-4290-85D6-F5B0262BFEEF}"/>
          </ac:spMkLst>
        </pc:spChg>
        <pc:spChg chg="add mod">
          <ac:chgData name="Iseult Lynch (Earth and Environmental Sciences)" userId="f341e4f7-ae2d-4573-9362-09292e1cebdd" providerId="ADAL" clId="{AFF2FDAB-0713-4B36-B4FA-4332090E50CE}" dt="2021-03-21T22:32:52.487" v="1487" actId="1076"/>
          <ac:spMkLst>
            <pc:docMk/>
            <pc:sldMk cId="2140057631" sldId="295"/>
            <ac:spMk id="16" creationId="{A97E27EC-D97C-43FC-86A4-31046E5CD68D}"/>
          </ac:spMkLst>
        </pc:spChg>
        <pc:spChg chg="add">
          <ac:chgData name="Iseult Lynch (Earth and Environmental Sciences)" userId="f341e4f7-ae2d-4573-9362-09292e1cebdd" providerId="ADAL" clId="{AFF2FDAB-0713-4B36-B4FA-4332090E50CE}" dt="2021-03-21T22:18:10.755" v="1059" actId="26606"/>
          <ac:spMkLst>
            <pc:docMk/>
            <pc:sldMk cId="2140057631" sldId="295"/>
            <ac:spMk id="17" creationId="{379F11E2-8BA5-4C5C-AE7C-361E5EA011FF}"/>
          </ac:spMkLst>
        </pc:spChg>
        <pc:spChg chg="add">
          <ac:chgData name="Iseult Lynch (Earth and Environmental Sciences)" userId="f341e4f7-ae2d-4573-9362-09292e1cebdd" providerId="ADAL" clId="{AFF2FDAB-0713-4B36-B4FA-4332090E50CE}" dt="2021-03-21T22:18:10.755" v="1059" actId="26606"/>
          <ac:spMkLst>
            <pc:docMk/>
            <pc:sldMk cId="2140057631" sldId="295"/>
            <ac:spMk id="19" creationId="{7C00E1DA-EC7C-40FC-95E3-11FDCD2E4291}"/>
          </ac:spMkLst>
        </pc:spChg>
        <pc:grpChg chg="add">
          <ac:chgData name="Iseult Lynch (Earth and Environmental Sciences)" userId="f341e4f7-ae2d-4573-9362-09292e1cebdd" providerId="ADAL" clId="{AFF2FDAB-0713-4B36-B4FA-4332090E50CE}" dt="2021-03-21T22:18:10.755" v="1059" actId="26606"/>
          <ac:grpSpMkLst>
            <pc:docMk/>
            <pc:sldMk cId="2140057631" sldId="295"/>
            <ac:grpSpMk id="21" creationId="{9A421166-2996-41A7-B094-AE5316F347DD}"/>
          </ac:grpSpMkLst>
        </pc:grpChg>
        <pc:picChg chg="add mod">
          <ac:chgData name="Iseult Lynch (Earth and Environmental Sciences)" userId="f341e4f7-ae2d-4573-9362-09292e1cebdd" providerId="ADAL" clId="{AFF2FDAB-0713-4B36-B4FA-4332090E50CE}" dt="2021-03-21T22:18:10.755" v="1059" actId="26606"/>
          <ac:picMkLst>
            <pc:docMk/>
            <pc:sldMk cId="2140057631" sldId="295"/>
            <ac:picMk id="4" creationId="{B97F70E2-6D44-460B-892E-8530F00D4034}"/>
          </ac:picMkLst>
        </pc:picChg>
      </pc:sldChg>
      <pc:sldChg chg="addSp modSp new mod">
        <pc:chgData name="Iseult Lynch (Earth and Environmental Sciences)" userId="f341e4f7-ae2d-4573-9362-09292e1cebdd" providerId="ADAL" clId="{AFF2FDAB-0713-4B36-B4FA-4332090E50CE}" dt="2021-03-22T09:55:00.643" v="1662" actId="20577"/>
        <pc:sldMkLst>
          <pc:docMk/>
          <pc:sldMk cId="2121826736" sldId="296"/>
        </pc:sldMkLst>
        <pc:spChg chg="mod">
          <ac:chgData name="Iseult Lynch (Earth and Environmental Sciences)" userId="f341e4f7-ae2d-4573-9362-09292e1cebdd" providerId="ADAL" clId="{AFF2FDAB-0713-4B36-B4FA-4332090E50CE}" dt="2021-03-21T21:44:49.233" v="698" actId="20577"/>
          <ac:spMkLst>
            <pc:docMk/>
            <pc:sldMk cId="2121826736" sldId="296"/>
            <ac:spMk id="2" creationId="{A945B403-06C2-4CD0-B6B3-0B75A717F160}"/>
          </ac:spMkLst>
        </pc:spChg>
        <pc:spChg chg="add mod">
          <ac:chgData name="Iseult Lynch (Earth and Environmental Sciences)" userId="f341e4f7-ae2d-4573-9362-09292e1cebdd" providerId="ADAL" clId="{AFF2FDAB-0713-4B36-B4FA-4332090E50CE}" dt="2021-03-22T09:55:00.643" v="1662" actId="20577"/>
          <ac:spMkLst>
            <pc:docMk/>
            <pc:sldMk cId="2121826736" sldId="296"/>
            <ac:spMk id="3" creationId="{1DD1CEF7-F81D-4B8A-A68F-B0D2F94E1A07}"/>
          </ac:spMkLst>
        </pc:spChg>
      </pc:sldChg>
      <pc:sldChg chg="new del">
        <pc:chgData name="Iseult Lynch (Earth and Environmental Sciences)" userId="f341e4f7-ae2d-4573-9362-09292e1cebdd" providerId="ADAL" clId="{AFF2FDAB-0713-4B36-B4FA-4332090E50CE}" dt="2021-03-21T22:21:59.923" v="1102" actId="680"/>
        <pc:sldMkLst>
          <pc:docMk/>
          <pc:sldMk cId="3088870958" sldId="297"/>
        </pc:sldMkLst>
      </pc:sldChg>
      <pc:sldChg chg="addSp modSp new mod modNotesTx">
        <pc:chgData name="Iseult Lynch (Earth and Environmental Sciences)" userId="f341e4f7-ae2d-4573-9362-09292e1cebdd" providerId="ADAL" clId="{AFF2FDAB-0713-4B36-B4FA-4332090E50CE}" dt="2021-03-21T22:30:25.696" v="1476"/>
        <pc:sldMkLst>
          <pc:docMk/>
          <pc:sldMk cId="3937057291" sldId="297"/>
        </pc:sldMkLst>
        <pc:spChg chg="mod">
          <ac:chgData name="Iseult Lynch (Earth and Environmental Sciences)" userId="f341e4f7-ae2d-4573-9362-09292e1cebdd" providerId="ADAL" clId="{AFF2FDAB-0713-4B36-B4FA-4332090E50CE}" dt="2021-03-21T22:27:42.083" v="1384" actId="6549"/>
          <ac:spMkLst>
            <pc:docMk/>
            <pc:sldMk cId="3937057291" sldId="297"/>
            <ac:spMk id="2" creationId="{CE5CABDD-69A1-46A0-A82B-BE3DE70A9766}"/>
          </ac:spMkLst>
        </pc:spChg>
        <pc:spChg chg="add mod">
          <ac:chgData name="Iseult Lynch (Earth and Environmental Sciences)" userId="f341e4f7-ae2d-4573-9362-09292e1cebdd" providerId="ADAL" clId="{AFF2FDAB-0713-4B36-B4FA-4332090E50CE}" dt="2021-03-21T22:24:06.192" v="1123" actId="20577"/>
          <ac:spMkLst>
            <pc:docMk/>
            <pc:sldMk cId="3937057291" sldId="297"/>
            <ac:spMk id="3" creationId="{957FC165-699E-4BEE-A270-A9F777016184}"/>
          </ac:spMkLst>
        </pc:spChg>
      </pc:sldChg>
      <pc:sldChg chg="addSp modSp new mod ord">
        <pc:chgData name="Iseult Lynch (Earth and Environmental Sciences)" userId="f341e4f7-ae2d-4573-9362-09292e1cebdd" providerId="ADAL" clId="{AFF2FDAB-0713-4B36-B4FA-4332090E50CE}" dt="2021-03-21T22:27:54.240" v="1388" actId="20577"/>
        <pc:sldMkLst>
          <pc:docMk/>
          <pc:sldMk cId="3024035731" sldId="298"/>
        </pc:sldMkLst>
        <pc:spChg chg="mod">
          <ac:chgData name="Iseult Lynch (Earth and Environmental Sciences)" userId="f341e4f7-ae2d-4573-9362-09292e1cebdd" providerId="ADAL" clId="{AFF2FDAB-0713-4B36-B4FA-4332090E50CE}" dt="2021-03-21T22:27:54.240" v="1388" actId="20577"/>
          <ac:spMkLst>
            <pc:docMk/>
            <pc:sldMk cId="3024035731" sldId="298"/>
            <ac:spMk id="2" creationId="{A890C089-8ECF-4750-8D94-26B1A96BB7B0}"/>
          </ac:spMkLst>
        </pc:spChg>
        <pc:spChg chg="add mod">
          <ac:chgData name="Iseult Lynch (Earth and Environmental Sciences)" userId="f341e4f7-ae2d-4573-9362-09292e1cebdd" providerId="ADAL" clId="{AFF2FDAB-0713-4B36-B4FA-4332090E50CE}" dt="2021-03-21T22:26:46.171" v="1312" actId="6549"/>
          <ac:spMkLst>
            <pc:docMk/>
            <pc:sldMk cId="3024035731" sldId="298"/>
            <ac:spMk id="3" creationId="{66B2BABE-AB2D-4617-96D2-AECF6B58FBCE}"/>
          </ac:spMkLst>
        </pc:spChg>
      </pc:sldChg>
      <pc:sldChg chg="addSp delSp modSp new mod modNotesTx">
        <pc:chgData name="Iseult Lynch (Earth and Environmental Sciences)" userId="f341e4f7-ae2d-4573-9362-09292e1cebdd" providerId="ADAL" clId="{AFF2FDAB-0713-4B36-B4FA-4332090E50CE}" dt="2021-03-21T22:30:56.273" v="1478" actId="20577"/>
        <pc:sldMkLst>
          <pc:docMk/>
          <pc:sldMk cId="1927479973" sldId="299"/>
        </pc:sldMkLst>
        <pc:spChg chg="mod">
          <ac:chgData name="Iseult Lynch (Earth and Environmental Sciences)" userId="f341e4f7-ae2d-4573-9362-09292e1cebdd" providerId="ADAL" clId="{AFF2FDAB-0713-4B36-B4FA-4332090E50CE}" dt="2021-03-21T22:27:46.783" v="1385"/>
          <ac:spMkLst>
            <pc:docMk/>
            <pc:sldMk cId="1927479973" sldId="299"/>
            <ac:spMk id="2" creationId="{B85DDCFD-8616-4D25-B1B1-944C976E2990}"/>
          </ac:spMkLst>
        </pc:spChg>
        <pc:spChg chg="add mod">
          <ac:chgData name="Iseult Lynch (Earth and Environmental Sciences)" userId="f341e4f7-ae2d-4573-9362-09292e1cebdd" providerId="ADAL" clId="{AFF2FDAB-0713-4B36-B4FA-4332090E50CE}" dt="2021-03-21T22:28:18.327" v="1390" actId="20577"/>
          <ac:spMkLst>
            <pc:docMk/>
            <pc:sldMk cId="1927479973" sldId="299"/>
            <ac:spMk id="3" creationId="{4984E12D-5069-4795-972E-A526E8C98692}"/>
          </ac:spMkLst>
        </pc:spChg>
        <pc:spChg chg="add del">
          <ac:chgData name="Iseult Lynch (Earth and Environmental Sciences)" userId="f341e4f7-ae2d-4573-9362-09292e1cebdd" providerId="ADAL" clId="{AFF2FDAB-0713-4B36-B4FA-4332090E50CE}" dt="2021-03-21T22:27:18.333" v="1379" actId="22"/>
          <ac:spMkLst>
            <pc:docMk/>
            <pc:sldMk cId="1927479973" sldId="299"/>
            <ac:spMk id="5" creationId="{41C252C5-4A28-4547-AC15-1BD699B3F4B3}"/>
          </ac:spMkLst>
        </pc:spChg>
      </pc:sldChg>
      <pc:sldChg chg="addSp delSp modSp add mod">
        <pc:chgData name="Iseult Lynch (Earth and Environmental Sciences)" userId="f341e4f7-ae2d-4573-9362-09292e1cebdd" providerId="ADAL" clId="{AFF2FDAB-0713-4B36-B4FA-4332090E50CE}" dt="2021-03-22T09:58:29.971" v="1697" actId="1076"/>
        <pc:sldMkLst>
          <pc:docMk/>
          <pc:sldMk cId="631511387" sldId="300"/>
        </pc:sldMkLst>
        <pc:spChg chg="add del mod">
          <ac:chgData name="Iseult Lynch (Earth and Environmental Sciences)" userId="f341e4f7-ae2d-4573-9362-09292e1cebdd" providerId="ADAL" clId="{AFF2FDAB-0713-4B36-B4FA-4332090E50CE}" dt="2021-03-22T09:57:54.389" v="1686" actId="21"/>
          <ac:spMkLst>
            <pc:docMk/>
            <pc:sldMk cId="631511387" sldId="300"/>
            <ac:spMk id="3" creationId="{0C14D9F2-C746-4585-92C4-1DAA88855299}"/>
          </ac:spMkLst>
        </pc:spChg>
        <pc:spChg chg="add del">
          <ac:chgData name="Iseult Lynch (Earth and Environmental Sciences)" userId="f341e4f7-ae2d-4573-9362-09292e1cebdd" providerId="ADAL" clId="{AFF2FDAB-0713-4B36-B4FA-4332090E50CE}" dt="2021-03-22T09:58:10.669" v="1692" actId="21"/>
          <ac:spMkLst>
            <pc:docMk/>
            <pc:sldMk cId="631511387" sldId="300"/>
            <ac:spMk id="4" creationId="{AE809807-A0E0-43A0-ACD6-0D570E3CF9DD}"/>
          </ac:spMkLst>
        </pc:spChg>
        <pc:spChg chg="add del">
          <ac:chgData name="Iseult Lynch (Earth and Environmental Sciences)" userId="f341e4f7-ae2d-4573-9362-09292e1cebdd" providerId="ADAL" clId="{AFF2FDAB-0713-4B36-B4FA-4332090E50CE}" dt="2021-03-22T09:58:10.669" v="1692" actId="21"/>
          <ac:spMkLst>
            <pc:docMk/>
            <pc:sldMk cId="631511387" sldId="300"/>
            <ac:spMk id="5" creationId="{12F7F368-3BB5-481D-BA96-A1911D98B2AD}"/>
          </ac:spMkLst>
        </pc:spChg>
        <pc:spChg chg="add del">
          <ac:chgData name="Iseult Lynch (Earth and Environmental Sciences)" userId="f341e4f7-ae2d-4573-9362-09292e1cebdd" providerId="ADAL" clId="{AFF2FDAB-0713-4B36-B4FA-4332090E50CE}" dt="2021-03-22T09:58:10.669" v="1692" actId="21"/>
          <ac:spMkLst>
            <pc:docMk/>
            <pc:sldMk cId="631511387" sldId="300"/>
            <ac:spMk id="6" creationId="{A89D1E43-CA85-4130-AA08-1EAFFE76A33F}"/>
          </ac:spMkLst>
        </pc:spChg>
        <pc:spChg chg="add del">
          <ac:chgData name="Iseult Lynch (Earth and Environmental Sciences)" userId="f341e4f7-ae2d-4573-9362-09292e1cebdd" providerId="ADAL" clId="{AFF2FDAB-0713-4B36-B4FA-4332090E50CE}" dt="2021-03-22T09:58:10.669" v="1692" actId="21"/>
          <ac:spMkLst>
            <pc:docMk/>
            <pc:sldMk cId="631511387" sldId="300"/>
            <ac:spMk id="7" creationId="{06F786AB-D37C-4BC8-A085-769AD35D9878}"/>
          </ac:spMkLst>
        </pc:spChg>
        <pc:spChg chg="add del mod">
          <ac:chgData name="Iseult Lynch (Earth and Environmental Sciences)" userId="f341e4f7-ae2d-4573-9362-09292e1cebdd" providerId="ADAL" clId="{AFF2FDAB-0713-4B36-B4FA-4332090E50CE}" dt="2021-03-22T09:58:13.616" v="1693" actId="478"/>
          <ac:spMkLst>
            <pc:docMk/>
            <pc:sldMk cId="631511387" sldId="300"/>
            <ac:spMk id="11" creationId="{0678AEDB-963A-447E-97F1-389ADFA12E62}"/>
          </ac:spMkLst>
        </pc:spChg>
        <pc:spChg chg="add del">
          <ac:chgData name="Iseult Lynch (Earth and Environmental Sciences)" userId="f341e4f7-ae2d-4573-9362-09292e1cebdd" providerId="ADAL" clId="{AFF2FDAB-0713-4B36-B4FA-4332090E50CE}" dt="2021-03-22T09:58:10.669" v="1692" actId="21"/>
          <ac:spMkLst>
            <pc:docMk/>
            <pc:sldMk cId="631511387" sldId="300"/>
            <ac:spMk id="12" creationId="{8973C7BE-A349-471B-88C6-F1BB5F61A325}"/>
          </ac:spMkLst>
        </pc:spChg>
        <pc:spChg chg="add del">
          <ac:chgData name="Iseult Lynch (Earth and Environmental Sciences)" userId="f341e4f7-ae2d-4573-9362-09292e1cebdd" providerId="ADAL" clId="{AFF2FDAB-0713-4B36-B4FA-4332090E50CE}" dt="2021-03-22T09:58:10.669" v="1692" actId="21"/>
          <ac:spMkLst>
            <pc:docMk/>
            <pc:sldMk cId="631511387" sldId="300"/>
            <ac:spMk id="13" creationId="{906A6B86-F64B-4418-8390-2EE1CB40194F}"/>
          </ac:spMkLst>
        </pc:spChg>
        <pc:spChg chg="add del mod">
          <ac:chgData name="Iseult Lynch (Earth and Environmental Sciences)" userId="f341e4f7-ae2d-4573-9362-09292e1cebdd" providerId="ADAL" clId="{AFF2FDAB-0713-4B36-B4FA-4332090E50CE}" dt="2021-03-22T09:58:10.669" v="1692" actId="21"/>
          <ac:spMkLst>
            <pc:docMk/>
            <pc:sldMk cId="631511387" sldId="300"/>
            <ac:spMk id="34" creationId="{24A35143-B2B1-405E-A146-2B1B692DCC5C}"/>
          </ac:spMkLst>
        </pc:spChg>
        <pc:spChg chg="add del mod">
          <ac:chgData name="Iseult Lynch (Earth and Environmental Sciences)" userId="f341e4f7-ae2d-4573-9362-09292e1cebdd" providerId="ADAL" clId="{AFF2FDAB-0713-4B36-B4FA-4332090E50CE}" dt="2021-03-22T09:58:10.669" v="1692" actId="21"/>
          <ac:spMkLst>
            <pc:docMk/>
            <pc:sldMk cId="631511387" sldId="300"/>
            <ac:spMk id="35" creationId="{6E1E2E9D-6BAB-487C-9645-9F0A8269DFDE}"/>
          </ac:spMkLst>
        </pc:spChg>
        <pc:spChg chg="add del">
          <ac:chgData name="Iseult Lynch (Earth and Environmental Sciences)" userId="f341e4f7-ae2d-4573-9362-09292e1cebdd" providerId="ADAL" clId="{AFF2FDAB-0713-4B36-B4FA-4332090E50CE}" dt="2021-03-22T09:58:10.669" v="1692" actId="21"/>
          <ac:spMkLst>
            <pc:docMk/>
            <pc:sldMk cId="631511387" sldId="300"/>
            <ac:spMk id="40" creationId="{A6D59A8D-6FBC-4170-A5F7-482008A9E757}"/>
          </ac:spMkLst>
        </pc:spChg>
        <pc:spChg chg="mod">
          <ac:chgData name="Iseult Lynch (Earth and Environmental Sciences)" userId="f341e4f7-ae2d-4573-9362-09292e1cebdd" providerId="ADAL" clId="{AFF2FDAB-0713-4B36-B4FA-4332090E50CE}" dt="2021-03-22T09:57:45.428" v="1680" actId="20577"/>
          <ac:spMkLst>
            <pc:docMk/>
            <pc:sldMk cId="631511387" sldId="300"/>
            <ac:spMk id="43" creationId="{FCBD2344-9A4A-4C34-ACC3-8C10AC672F30}"/>
          </ac:spMkLst>
        </pc:spChg>
        <pc:picChg chg="add del">
          <ac:chgData name="Iseult Lynch (Earth and Environmental Sciences)" userId="f341e4f7-ae2d-4573-9362-09292e1cebdd" providerId="ADAL" clId="{AFF2FDAB-0713-4B36-B4FA-4332090E50CE}" dt="2021-03-22T09:58:10.669" v="1692" actId="21"/>
          <ac:picMkLst>
            <pc:docMk/>
            <pc:sldMk cId="631511387" sldId="300"/>
            <ac:picMk id="8" creationId="{20BA30B1-1F17-4F9A-B482-E030821133EC}"/>
          </ac:picMkLst>
        </pc:picChg>
        <pc:picChg chg="add del">
          <ac:chgData name="Iseult Lynch (Earth and Environmental Sciences)" userId="f341e4f7-ae2d-4573-9362-09292e1cebdd" providerId="ADAL" clId="{AFF2FDAB-0713-4B36-B4FA-4332090E50CE}" dt="2021-03-22T09:58:10.669" v="1692" actId="21"/>
          <ac:picMkLst>
            <pc:docMk/>
            <pc:sldMk cId="631511387" sldId="300"/>
            <ac:picMk id="9" creationId="{8AF04617-6D1D-4357-996F-55E05B65EF3D}"/>
          </ac:picMkLst>
        </pc:picChg>
        <pc:picChg chg="add del mod">
          <ac:chgData name="Iseult Lynch (Earth and Environmental Sciences)" userId="f341e4f7-ae2d-4573-9362-09292e1cebdd" providerId="ADAL" clId="{AFF2FDAB-0713-4B36-B4FA-4332090E50CE}" dt="2021-03-22T09:57:52.827" v="1684"/>
          <ac:picMkLst>
            <pc:docMk/>
            <pc:sldMk cId="631511387" sldId="300"/>
            <ac:picMk id="10" creationId="{63CECC03-56D6-41B2-9E4D-1CA5E46F962E}"/>
          </ac:picMkLst>
        </pc:picChg>
        <pc:picChg chg="add mod">
          <ac:chgData name="Iseult Lynch (Earth and Environmental Sciences)" userId="f341e4f7-ae2d-4573-9362-09292e1cebdd" providerId="ADAL" clId="{AFF2FDAB-0713-4B36-B4FA-4332090E50CE}" dt="2021-03-22T09:58:27.266" v="1696" actId="1076"/>
          <ac:picMkLst>
            <pc:docMk/>
            <pc:sldMk cId="631511387" sldId="300"/>
            <ac:picMk id="14" creationId="{C5A2A655-639A-4046-ABF1-2F5EB78A5B36}"/>
          </ac:picMkLst>
        </pc:picChg>
        <pc:picChg chg="add del">
          <ac:chgData name="Iseult Lynch (Earth and Environmental Sciences)" userId="f341e4f7-ae2d-4573-9362-09292e1cebdd" providerId="ADAL" clId="{AFF2FDAB-0713-4B36-B4FA-4332090E50CE}" dt="2021-03-22T09:58:10.669" v="1692" actId="21"/>
          <ac:picMkLst>
            <pc:docMk/>
            <pc:sldMk cId="631511387" sldId="300"/>
            <ac:picMk id="15" creationId="{5CB1C6A0-88D5-4F0F-98C5-C59E5440DF52}"/>
          </ac:picMkLst>
        </pc:picChg>
        <pc:picChg chg="add del">
          <ac:chgData name="Iseult Lynch (Earth and Environmental Sciences)" userId="f341e4f7-ae2d-4573-9362-09292e1cebdd" providerId="ADAL" clId="{AFF2FDAB-0713-4B36-B4FA-4332090E50CE}" dt="2021-03-22T09:58:10.669" v="1692" actId="21"/>
          <ac:picMkLst>
            <pc:docMk/>
            <pc:sldMk cId="631511387" sldId="300"/>
            <ac:picMk id="30" creationId="{6B29CC46-214B-4064-B976-FD2E4162A139}"/>
          </ac:picMkLst>
        </pc:picChg>
        <pc:picChg chg="add del">
          <ac:chgData name="Iseult Lynch (Earth and Environmental Sciences)" userId="f341e4f7-ae2d-4573-9362-09292e1cebdd" providerId="ADAL" clId="{AFF2FDAB-0713-4B36-B4FA-4332090E50CE}" dt="2021-03-22T09:58:10.669" v="1692" actId="21"/>
          <ac:picMkLst>
            <pc:docMk/>
            <pc:sldMk cId="631511387" sldId="300"/>
            <ac:picMk id="32" creationId="{205B5068-51C8-49D6-9777-7514EFC1743C}"/>
          </ac:picMkLst>
        </pc:picChg>
        <pc:picChg chg="add del">
          <ac:chgData name="Iseult Lynch (Earth and Environmental Sciences)" userId="f341e4f7-ae2d-4573-9362-09292e1cebdd" providerId="ADAL" clId="{AFF2FDAB-0713-4B36-B4FA-4332090E50CE}" dt="2021-03-22T09:58:10.669" v="1692" actId="21"/>
          <ac:picMkLst>
            <pc:docMk/>
            <pc:sldMk cId="631511387" sldId="300"/>
            <ac:picMk id="36" creationId="{32601744-5937-469A-9C62-EDB1B5FDF554}"/>
          </ac:picMkLst>
        </pc:picChg>
        <pc:picChg chg="mod">
          <ac:chgData name="Iseult Lynch (Earth and Environmental Sciences)" userId="f341e4f7-ae2d-4573-9362-09292e1cebdd" providerId="ADAL" clId="{AFF2FDAB-0713-4B36-B4FA-4332090E50CE}" dt="2021-03-22T09:58:29.971" v="1697" actId="1076"/>
          <ac:picMkLst>
            <pc:docMk/>
            <pc:sldMk cId="631511387" sldId="300"/>
            <ac:picMk id="38" creationId="{E243CE52-9B7B-4A8C-AEA8-156EAEF67A3E}"/>
          </ac:picMkLst>
        </pc:picChg>
      </pc:sldChg>
      <pc:sldMasterChg chg="addSldLayout delSldLayout">
        <pc:chgData name="Iseult Lynch (Earth and Environmental Sciences)" userId="f341e4f7-ae2d-4573-9362-09292e1cebdd" providerId="ADAL" clId="{AFF2FDAB-0713-4B36-B4FA-4332090E50CE}" dt="2021-03-21T22:28:33.412" v="1391" actId="47"/>
        <pc:sldMasterMkLst>
          <pc:docMk/>
          <pc:sldMasterMk cId="801718798" sldId="2147483720"/>
        </pc:sldMasterMkLst>
        <pc:sldLayoutChg chg="add del">
          <pc:chgData name="Iseult Lynch (Earth and Environmental Sciences)" userId="f341e4f7-ae2d-4573-9362-09292e1cebdd" providerId="ADAL" clId="{AFF2FDAB-0713-4B36-B4FA-4332090E50CE}" dt="2021-03-21T22:28:33.412" v="1391" actId="47"/>
          <pc:sldLayoutMkLst>
            <pc:docMk/>
            <pc:sldMasterMk cId="801718798" sldId="2147483720"/>
            <pc:sldLayoutMk cId="2742747391" sldId="214748373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E2F2E-7739-4FB2-8203-1B4C738C4E85}" type="datetimeFigureOut">
              <a:rPr lang="en-GB" smtClean="0"/>
              <a:t>22/03/2021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2F747-E4EC-4E28-A6D4-54E19DC978E6}" type="slidenum">
              <a:rPr lang="en-GB" smtClean="0"/>
              <a:t>‹#›</a:t>
            </a:fld>
            <a:endParaRPr lang="en-GB"/>
          </a:p>
        </p:txBody>
      </p:sp>
    </p:spTree>
    <p:extLst>
      <p:ext uri="{BB962C8B-B14F-4D97-AF65-F5344CB8AC3E}">
        <p14:creationId xmlns:p14="http://schemas.microsoft.com/office/powerpoint/2010/main" val="108076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F2F747-E4EC-4E28-A6D4-54E19DC978E6}" type="slidenum">
              <a:rPr lang="en-GB" smtClean="0"/>
              <a:t>3</a:t>
            </a:fld>
            <a:endParaRPr lang="en-GB"/>
          </a:p>
        </p:txBody>
      </p:sp>
    </p:spTree>
    <p:extLst>
      <p:ext uri="{BB962C8B-B14F-4D97-AF65-F5344CB8AC3E}">
        <p14:creationId xmlns:p14="http://schemas.microsoft.com/office/powerpoint/2010/main" val="466137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F2F747-E4EC-4E28-A6D4-54E19DC978E6}" type="slidenum">
              <a:rPr lang="en-GB" smtClean="0"/>
              <a:t>4</a:t>
            </a:fld>
            <a:endParaRPr lang="en-GB"/>
          </a:p>
        </p:txBody>
      </p:sp>
    </p:spTree>
    <p:extLst>
      <p:ext uri="{BB962C8B-B14F-4D97-AF65-F5344CB8AC3E}">
        <p14:creationId xmlns:p14="http://schemas.microsoft.com/office/powerpoint/2010/main" val="254661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98ccf0170_0_56:notes"/>
          <p:cNvSpPr>
            <a:spLocks noGrp="1" noRot="1" noChangeAspect="1"/>
          </p:cNvSpPr>
          <p:nvPr>
            <p:ph type="sldImg" idx="2"/>
          </p:nvPr>
        </p:nvSpPr>
        <p:spPr>
          <a:xfrm>
            <a:off x="2698750" y="509588"/>
            <a:ext cx="4530725"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98ccf0170_0_56:notes"/>
          <p:cNvSpPr txBox="1">
            <a:spLocks noGrp="1"/>
          </p:cNvSpPr>
          <p:nvPr>
            <p:ph type="body" idx="1"/>
          </p:nvPr>
        </p:nvSpPr>
        <p:spPr>
          <a:xfrm>
            <a:off x="992360" y="3229277"/>
            <a:ext cx="7943400" cy="3058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3" name="Google Shape;113;ga98ccf0170_0_56:notes"/>
          <p:cNvSpPr txBox="1">
            <a:spLocks noGrp="1"/>
          </p:cNvSpPr>
          <p:nvPr>
            <p:ph type="sldNum" idx="12"/>
          </p:nvPr>
        </p:nvSpPr>
        <p:spPr>
          <a:xfrm>
            <a:off x="5622594" y="6456378"/>
            <a:ext cx="4303200" cy="340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360"/>
              </a:spcBef>
              <a:spcAft>
                <a:spcPts val="0"/>
              </a:spcAft>
            </a:pPr>
            <a:r>
              <a:rPr lang="en-GB" sz="1800" b="0" i="0" u="none" strike="noStrike" dirty="0">
                <a:solidFill>
                  <a:srgbClr val="000000"/>
                </a:solidFill>
                <a:effectLst/>
                <a:latin typeface="Calibri" panose="020F0502020204030204" pitchFamily="34" charset="0"/>
              </a:rPr>
              <a:t>Point 1: They can have different shells or are mixtures, only simplest materials can be described based on just one “molecule” building the core. Even if ECHA is using </a:t>
            </a:r>
            <a:r>
              <a:rPr lang="en-GB" sz="1800" b="0" i="0" u="none" strike="noStrike" dirty="0" err="1">
                <a:solidFill>
                  <a:srgbClr val="000000"/>
                </a:solidFill>
                <a:effectLst/>
                <a:latin typeface="Calibri" panose="020F0502020204030204" pitchFamily="34" charset="0"/>
              </a:rPr>
              <a:t>NanoForms</a:t>
            </a:r>
            <a:r>
              <a:rPr lang="en-GB" sz="1800" b="0" i="0" u="none" strike="noStrike" dirty="0">
                <a:solidFill>
                  <a:srgbClr val="000000"/>
                </a:solidFill>
                <a:effectLst/>
                <a:latin typeface="Calibri" panose="020F0502020204030204" pitchFamily="34" charset="0"/>
              </a:rPr>
              <a:t> based on CAS numbers, the </a:t>
            </a:r>
            <a:r>
              <a:rPr lang="en-GB" sz="1800" b="0" i="0" u="none" strike="noStrike" dirty="0" err="1">
                <a:solidFill>
                  <a:srgbClr val="000000"/>
                </a:solidFill>
                <a:effectLst/>
                <a:latin typeface="Calibri" panose="020F0502020204030204" pitchFamily="34" charset="0"/>
              </a:rPr>
              <a:t>NInChI</a:t>
            </a:r>
            <a:r>
              <a:rPr lang="en-GB" sz="1800" b="0" i="0" u="none" strike="noStrike" dirty="0">
                <a:solidFill>
                  <a:srgbClr val="000000"/>
                </a:solidFill>
                <a:effectLst/>
                <a:latin typeface="Calibri" panose="020F0502020204030204" pitchFamily="34" charset="0"/>
              </a:rPr>
              <a:t> was actually designed to overcome these limitations. </a:t>
            </a:r>
            <a:endParaRPr lang="en-GB" dirty="0">
              <a:effectLst/>
            </a:endParaRPr>
          </a:p>
          <a:p>
            <a:pPr rtl="0">
              <a:spcBef>
                <a:spcPts val="360"/>
              </a:spcBef>
              <a:spcAft>
                <a:spcPts val="0"/>
              </a:spcAft>
            </a:pPr>
            <a:r>
              <a:rPr lang="en-GB" sz="1800" b="0" i="0" u="none" strike="noStrike" dirty="0">
                <a:solidFill>
                  <a:srgbClr val="000000"/>
                </a:solidFill>
                <a:effectLst/>
                <a:latin typeface="Calibri" panose="020F0502020204030204" pitchFamily="34" charset="0"/>
              </a:rPr>
              <a:t>Point 2: First could probably be solved by just provide rules what measure to use. However, that we want to also describe groups e.g. for size ranges makes it quite hard → a material could be defined with a specific size or as part of a size range depending on the information we have on the material. To solve this, the </a:t>
            </a:r>
            <a:r>
              <a:rPr lang="en-GB" sz="1800" b="0" i="0" u="none" strike="noStrike" dirty="0" err="1">
                <a:solidFill>
                  <a:srgbClr val="000000"/>
                </a:solidFill>
                <a:effectLst/>
                <a:latin typeface="Calibri" panose="020F0502020204030204" pitchFamily="34" charset="0"/>
              </a:rPr>
              <a:t>NIChI</a:t>
            </a:r>
            <a:r>
              <a:rPr lang="en-GB" sz="1800" b="0" i="0" u="none" strike="noStrike" dirty="0">
                <a:solidFill>
                  <a:srgbClr val="000000"/>
                </a:solidFill>
                <a:effectLst/>
                <a:latin typeface="Calibri" panose="020F0502020204030204" pitchFamily="34" charset="0"/>
              </a:rPr>
              <a:t> could specify that it is a spherical NM and then the specific sizes is given in the </a:t>
            </a:r>
            <a:r>
              <a:rPr lang="en-GB" sz="1800" b="0" i="0" u="none" strike="noStrike" dirty="0" err="1">
                <a:solidFill>
                  <a:srgbClr val="000000"/>
                </a:solidFill>
                <a:effectLst/>
                <a:latin typeface="Calibri" panose="020F0502020204030204" pitchFamily="34" charset="0"/>
              </a:rPr>
              <a:t>AuxInfo</a:t>
            </a:r>
            <a:r>
              <a:rPr lang="en-GB" sz="1800" b="0" i="0" u="none" strike="noStrike" dirty="0">
                <a:solidFill>
                  <a:srgbClr val="000000"/>
                </a:solidFill>
                <a:effectLst/>
                <a:latin typeface="Calibri" panose="020F0502020204030204" pitchFamily="34" charset="0"/>
              </a:rPr>
              <a:t>. This might be even help in classification and grouping. The first criterion would be find spherical particles and then in a second step would be used to classify the size groups. The second part would then be in charge to concert between different measures and also compare </a:t>
            </a:r>
            <a:r>
              <a:rPr lang="en-GB" sz="1800" b="0" i="0" u="none" strike="noStrike" dirty="0" err="1">
                <a:solidFill>
                  <a:srgbClr val="000000"/>
                </a:solidFill>
                <a:effectLst/>
                <a:latin typeface="Calibri" panose="020F0502020204030204" pitchFamily="34" charset="0"/>
              </a:rPr>
              <a:t>NInChIs</a:t>
            </a:r>
            <a:r>
              <a:rPr lang="en-GB" sz="1800" b="0" i="0" u="none" strike="noStrike" dirty="0">
                <a:solidFill>
                  <a:srgbClr val="000000"/>
                </a:solidFill>
                <a:effectLst/>
                <a:latin typeface="Calibri" panose="020F0502020204030204" pitchFamily="34" charset="0"/>
              </a:rPr>
              <a:t> describing already broader groups (between 1 and 5nm).</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CCF2F747-E4EC-4E28-A6D4-54E19DC978E6}" type="slidenum">
              <a:rPr lang="en-GB" smtClean="0"/>
              <a:t>11</a:t>
            </a:fld>
            <a:endParaRPr lang="en-GB"/>
          </a:p>
        </p:txBody>
      </p:sp>
    </p:spTree>
    <p:extLst>
      <p:ext uri="{BB962C8B-B14F-4D97-AF65-F5344CB8AC3E}">
        <p14:creationId xmlns:p14="http://schemas.microsoft.com/office/powerpoint/2010/main" val="820800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Point 2: 90% of first </a:t>
            </a:r>
            <a:r>
              <a:rPr lang="en-GB" sz="1800" b="0" i="0" u="none" strike="noStrike" dirty="0" err="1">
                <a:solidFill>
                  <a:srgbClr val="000000"/>
                </a:solidFill>
                <a:effectLst/>
                <a:latin typeface="Calibri" panose="020F0502020204030204" pitchFamily="34" charset="0"/>
              </a:rPr>
              <a:t>NInChI</a:t>
            </a:r>
            <a:r>
              <a:rPr lang="en-GB" sz="1800" b="0" i="0" u="none" strike="noStrike" dirty="0">
                <a:solidFill>
                  <a:srgbClr val="000000"/>
                </a:solidFill>
                <a:effectLst/>
                <a:latin typeface="Calibri" panose="020F0502020204030204" pitchFamily="34" charset="0"/>
              </a:rPr>
              <a:t> paper is consensus finding and transform this into a model for the </a:t>
            </a:r>
            <a:r>
              <a:rPr lang="en-GB" sz="1800" b="0" i="0" u="none" strike="noStrike" dirty="0" err="1">
                <a:solidFill>
                  <a:srgbClr val="000000"/>
                </a:solidFill>
                <a:effectLst/>
                <a:latin typeface="Calibri" panose="020F0502020204030204" pitchFamily="34" charset="0"/>
              </a:rPr>
              <a:t>NInChI</a:t>
            </a:r>
            <a:r>
              <a:rPr lang="en-GB" sz="1800" b="0" i="0" u="none" strike="noStrike" dirty="0">
                <a:solidFill>
                  <a:srgbClr val="000000"/>
                </a:solidFill>
                <a:effectLst/>
                <a:latin typeface="Calibri" panose="020F0502020204030204" pitchFamily="34" charset="0"/>
              </a:rPr>
              <a:t> with the agreed set of minimal properties (to perhaps be extended)</a:t>
            </a:r>
            <a:endParaRPr lang="en-GB" dirty="0">
              <a:effectLst/>
            </a:endParaRPr>
          </a:p>
        </p:txBody>
      </p:sp>
      <p:sp>
        <p:nvSpPr>
          <p:cNvPr id="4" name="Slide Number Placeholder 3"/>
          <p:cNvSpPr>
            <a:spLocks noGrp="1"/>
          </p:cNvSpPr>
          <p:nvPr>
            <p:ph type="sldNum" sz="quarter" idx="5"/>
          </p:nvPr>
        </p:nvSpPr>
        <p:spPr/>
        <p:txBody>
          <a:bodyPr/>
          <a:lstStyle/>
          <a:p>
            <a:fld id="{CCF2F747-E4EC-4E28-A6D4-54E19DC978E6}" type="slidenum">
              <a:rPr lang="en-GB" smtClean="0"/>
              <a:t>12</a:t>
            </a:fld>
            <a:endParaRPr lang="en-GB"/>
          </a:p>
        </p:txBody>
      </p:sp>
    </p:spTree>
    <p:extLst>
      <p:ext uri="{BB962C8B-B14F-4D97-AF65-F5344CB8AC3E}">
        <p14:creationId xmlns:p14="http://schemas.microsoft.com/office/powerpoint/2010/main" val="349329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E80E5D48-5618-364B-9C00-72FDB44D44EC}" type="datetimeFigureOut">
              <a:rPr lang="en-US" smtClean="0"/>
              <a:t>3/22/2021</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2BEA512-C6C1-7941-B079-F06660C76948}" type="slidenum">
              <a:rPr lang="en-US" smtClean="0"/>
              <a:t>‹#›</a:t>
            </a:fld>
            <a:endParaRPr lang="en-US"/>
          </a:p>
        </p:txBody>
      </p:sp>
    </p:spTree>
    <p:extLst>
      <p:ext uri="{BB962C8B-B14F-4D97-AF65-F5344CB8AC3E}">
        <p14:creationId xmlns:p14="http://schemas.microsoft.com/office/powerpoint/2010/main" val="161654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E5D48-5618-364B-9C00-72FDB44D44EC}"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EA512-C6C1-7941-B079-F06660C76948}" type="slidenum">
              <a:rPr lang="en-US" smtClean="0"/>
              <a:t>‹#›</a:t>
            </a:fld>
            <a:endParaRPr lang="en-US"/>
          </a:p>
        </p:txBody>
      </p:sp>
    </p:spTree>
    <p:extLst>
      <p:ext uri="{BB962C8B-B14F-4D97-AF65-F5344CB8AC3E}">
        <p14:creationId xmlns:p14="http://schemas.microsoft.com/office/powerpoint/2010/main" val="1623502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80E5D48-5618-364B-9C00-72FDB44D44EC}" type="datetimeFigureOut">
              <a:rPr lang="en-US" smtClean="0"/>
              <a:t>3/22/2021</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2BEA512-C6C1-7941-B079-F06660C76948}" type="slidenum">
              <a:rPr lang="en-US" smtClean="0"/>
              <a:t>‹#›</a:t>
            </a:fld>
            <a:endParaRPr lang="en-US"/>
          </a:p>
        </p:txBody>
      </p:sp>
    </p:spTree>
    <p:extLst>
      <p:ext uri="{BB962C8B-B14F-4D97-AF65-F5344CB8AC3E}">
        <p14:creationId xmlns:p14="http://schemas.microsoft.com/office/powerpoint/2010/main" val="34075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E5D48-5618-364B-9C00-72FDB44D44EC}"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72BEA512-C6C1-7941-B079-F06660C76948}" type="slidenum">
              <a:rPr lang="en-US" smtClean="0"/>
              <a:t>‹#›</a:t>
            </a:fld>
            <a:endParaRPr lang="en-US"/>
          </a:p>
        </p:txBody>
      </p:sp>
    </p:spTree>
    <p:extLst>
      <p:ext uri="{BB962C8B-B14F-4D97-AF65-F5344CB8AC3E}">
        <p14:creationId xmlns:p14="http://schemas.microsoft.com/office/powerpoint/2010/main" val="343564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80E5D48-5618-364B-9C00-72FDB44D44EC}" type="datetimeFigureOut">
              <a:rPr lang="en-US" smtClean="0"/>
              <a:t>3/22/2021</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2BEA512-C6C1-7941-B079-F06660C76948}" type="slidenum">
              <a:rPr lang="en-US" smtClean="0"/>
              <a:t>‹#›</a:t>
            </a:fld>
            <a:endParaRPr lang="en-US"/>
          </a:p>
        </p:txBody>
      </p:sp>
    </p:spTree>
    <p:extLst>
      <p:ext uri="{BB962C8B-B14F-4D97-AF65-F5344CB8AC3E}">
        <p14:creationId xmlns:p14="http://schemas.microsoft.com/office/powerpoint/2010/main" val="150989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0E5D48-5618-364B-9C00-72FDB44D44EC}"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EA512-C6C1-7941-B079-F06660C76948}" type="slidenum">
              <a:rPr lang="en-US" smtClean="0"/>
              <a:t>‹#›</a:t>
            </a:fld>
            <a:endParaRPr lang="en-US"/>
          </a:p>
        </p:txBody>
      </p:sp>
    </p:spTree>
    <p:extLst>
      <p:ext uri="{BB962C8B-B14F-4D97-AF65-F5344CB8AC3E}">
        <p14:creationId xmlns:p14="http://schemas.microsoft.com/office/powerpoint/2010/main" val="215664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0E5D48-5618-364B-9C00-72FDB44D44EC}" type="datetimeFigureOut">
              <a:rPr lang="en-US" smtClean="0"/>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BEA512-C6C1-7941-B079-F06660C76948}" type="slidenum">
              <a:rPr lang="en-US" smtClean="0"/>
              <a:t>‹#›</a:t>
            </a:fld>
            <a:endParaRPr lang="en-US"/>
          </a:p>
        </p:txBody>
      </p:sp>
    </p:spTree>
    <p:extLst>
      <p:ext uri="{BB962C8B-B14F-4D97-AF65-F5344CB8AC3E}">
        <p14:creationId xmlns:p14="http://schemas.microsoft.com/office/powerpoint/2010/main" val="2883227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80E5D48-5618-364B-9C00-72FDB44D44EC}" type="datetimeFigureOut">
              <a:rPr lang="en-US" smtClean="0"/>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BEA512-C6C1-7941-B079-F06660C76948}"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414667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E5D48-5618-364B-9C00-72FDB44D44EC}" type="datetimeFigureOut">
              <a:rPr lang="en-US" smtClean="0"/>
              <a:t>3/22/2021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BEA512-C6C1-7941-B079-F06660C76948}" type="slidenum">
              <a:rPr lang="en-US" smtClean="0"/>
              <a:t>‹#›</a:t>
            </a:fld>
            <a:endParaRPr lang="en-US"/>
          </a:p>
        </p:txBody>
      </p:sp>
    </p:spTree>
    <p:extLst>
      <p:ext uri="{BB962C8B-B14F-4D97-AF65-F5344CB8AC3E}">
        <p14:creationId xmlns:p14="http://schemas.microsoft.com/office/powerpoint/2010/main" val="2227442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80E5D48-5618-364B-9C00-72FDB44D44EC}" type="datetimeFigureOut">
              <a:rPr lang="en-US" smtClean="0"/>
              <a:t>3/22/2021</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2BEA512-C6C1-7941-B079-F06660C76948}" type="slidenum">
              <a:rPr lang="en-US" smtClean="0"/>
              <a:t>‹#›</a:t>
            </a:fld>
            <a:endParaRPr lang="en-US"/>
          </a:p>
        </p:txBody>
      </p:sp>
    </p:spTree>
    <p:extLst>
      <p:ext uri="{BB962C8B-B14F-4D97-AF65-F5344CB8AC3E}">
        <p14:creationId xmlns:p14="http://schemas.microsoft.com/office/powerpoint/2010/main" val="682705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0E5D48-5618-364B-9C00-72FDB44D44EC}"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EA512-C6C1-7941-B079-F06660C76948}" type="slidenum">
              <a:rPr lang="en-US" smtClean="0"/>
              <a:t>‹#›</a:t>
            </a:fld>
            <a:endParaRPr lang="en-US"/>
          </a:p>
        </p:txBody>
      </p:sp>
    </p:spTree>
    <p:extLst>
      <p:ext uri="{BB962C8B-B14F-4D97-AF65-F5344CB8AC3E}">
        <p14:creationId xmlns:p14="http://schemas.microsoft.com/office/powerpoint/2010/main" val="85496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E80E5D48-5618-364B-9C00-72FDB44D44EC}" type="datetimeFigureOut">
              <a:rPr lang="en-US" smtClean="0"/>
              <a:t>3/22/2021</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2BEA512-C6C1-7941-B079-F06660C76948}"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0171879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mailto:i.lynch@bham.ac.uk"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hyperlink" Target="mailto:i.lynch@bham.ac.uk"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2.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A1EB241-0852-428A-8A50-67737CA9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23EDC2-E1E5-4C5D-9C74-714516AF5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B2781548-0E4F-4401-A909-82EDF50DB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33030110-5A0B-4476-9070-A890E1987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B1906140-F973-439A-8156-4F48FCE47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43BD0C5-D845-4004-ACB7-BD2F9174D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38175"/>
            <a:ext cx="7485542" cy="57523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D419B9B-781E-4617-9393-EBDEF2141D61}"/>
              </a:ext>
            </a:extLst>
          </p:cNvPr>
          <p:cNvSpPr>
            <a:spLocks noGrp="1"/>
          </p:cNvSpPr>
          <p:nvPr>
            <p:ph type="title"/>
          </p:nvPr>
        </p:nvSpPr>
        <p:spPr>
          <a:xfrm>
            <a:off x="4579243" y="1419225"/>
            <a:ext cx="6798608" cy="2365375"/>
          </a:xfrm>
        </p:spPr>
        <p:txBody>
          <a:bodyPr vert="horz" lIns="91440" tIns="45720" rIns="91440" bIns="45720" rtlCol="0" anchor="b">
            <a:normAutofit/>
          </a:bodyPr>
          <a:lstStyle/>
          <a:p>
            <a:r>
              <a:rPr lang="en-US" cap="none" dirty="0">
                <a:solidFill>
                  <a:srgbClr val="FFFFFF"/>
                </a:solidFill>
              </a:rPr>
              <a:t>Introducing the InChI for Nanomaterials (</a:t>
            </a:r>
            <a:r>
              <a:rPr lang="en-US" cap="none" dirty="0" err="1">
                <a:solidFill>
                  <a:srgbClr val="FFFFFF"/>
                </a:solidFill>
              </a:rPr>
              <a:t>NInChI</a:t>
            </a:r>
            <a:r>
              <a:rPr lang="en-US" cap="none" dirty="0">
                <a:solidFill>
                  <a:srgbClr val="FFFFFF"/>
                </a:solidFill>
              </a:rPr>
              <a:t>)</a:t>
            </a:r>
          </a:p>
        </p:txBody>
      </p:sp>
      <p:sp>
        <p:nvSpPr>
          <p:cNvPr id="3" name="Text Placeholder 2">
            <a:extLst>
              <a:ext uri="{FF2B5EF4-FFF2-40B4-BE49-F238E27FC236}">
                <a16:creationId xmlns:a16="http://schemas.microsoft.com/office/drawing/2014/main" id="{0D1059CE-B00A-4A87-8C1C-AD2B485547DA}"/>
              </a:ext>
            </a:extLst>
          </p:cNvPr>
          <p:cNvSpPr>
            <a:spLocks noGrp="1"/>
          </p:cNvSpPr>
          <p:nvPr>
            <p:ph type="body" idx="1"/>
          </p:nvPr>
        </p:nvSpPr>
        <p:spPr>
          <a:xfrm>
            <a:off x="4545846" y="4189005"/>
            <a:ext cx="6798608" cy="1733655"/>
          </a:xfrm>
        </p:spPr>
        <p:txBody>
          <a:bodyPr vert="horz" lIns="91440" tIns="45720" rIns="91440" bIns="45720" rtlCol="0" anchor="t">
            <a:normAutofit/>
          </a:bodyPr>
          <a:lstStyle/>
          <a:p>
            <a:r>
              <a:rPr lang="en-US" sz="2400" cap="none" dirty="0">
                <a:solidFill>
                  <a:schemeClr val="bg2"/>
                </a:solidFill>
              </a:rPr>
              <a:t>Prof. Iseult Lynch, University of Birmingham</a:t>
            </a:r>
          </a:p>
          <a:p>
            <a:r>
              <a:rPr lang="en-US" sz="2400" cap="none" dirty="0">
                <a:solidFill>
                  <a:schemeClr val="bg2"/>
                </a:solidFill>
              </a:rPr>
              <a:t>Dr.  Antreas Afantitis, </a:t>
            </a:r>
            <a:r>
              <a:rPr lang="en-US" sz="2400" cap="none" dirty="0" err="1">
                <a:solidFill>
                  <a:schemeClr val="bg2"/>
                </a:solidFill>
              </a:rPr>
              <a:t>Novamechanics</a:t>
            </a:r>
            <a:r>
              <a:rPr lang="en-US" sz="2400" cap="none" dirty="0">
                <a:solidFill>
                  <a:schemeClr val="bg2"/>
                </a:solidFill>
              </a:rPr>
              <a:t> Ltd.</a:t>
            </a:r>
          </a:p>
          <a:p>
            <a:r>
              <a:rPr lang="en-US" sz="2400" cap="none" dirty="0">
                <a:solidFill>
                  <a:schemeClr val="bg2"/>
                </a:solidFill>
              </a:rPr>
              <a:t>Dr. Thomas Exner, Seven Past Nine</a:t>
            </a:r>
          </a:p>
          <a:p>
            <a:endParaRPr lang="en-US" sz="1600" dirty="0">
              <a:solidFill>
                <a:schemeClr val="bg2"/>
              </a:solidFill>
            </a:endParaRPr>
          </a:p>
        </p:txBody>
      </p:sp>
      <p:pic>
        <p:nvPicPr>
          <p:cNvPr id="5" name="image82.png">
            <a:extLst>
              <a:ext uri="{FF2B5EF4-FFF2-40B4-BE49-F238E27FC236}">
                <a16:creationId xmlns:a16="http://schemas.microsoft.com/office/drawing/2014/main" id="{E4555CE1-C78D-43B7-9EE9-2B1E774FD591}"/>
              </a:ext>
            </a:extLst>
          </p:cNvPr>
          <p:cNvPicPr/>
          <p:nvPr/>
        </p:nvPicPr>
        <p:blipFill>
          <a:blip r:embed="rId2"/>
          <a:stretch>
            <a:fillRect/>
          </a:stretch>
        </p:blipFill>
        <p:spPr>
          <a:xfrm>
            <a:off x="731197" y="4395841"/>
            <a:ext cx="3032063" cy="1233272"/>
          </a:xfrm>
          <a:prstGeom prst="rect">
            <a:avLst/>
          </a:prstGeom>
        </p:spPr>
      </p:pic>
      <p:sp>
        <p:nvSpPr>
          <p:cNvPr id="24" name="Rectangle 23">
            <a:extLst>
              <a:ext uri="{FF2B5EF4-FFF2-40B4-BE49-F238E27FC236}">
                <a16:creationId xmlns:a16="http://schemas.microsoft.com/office/drawing/2014/main" id="{C984B34C-CF6A-4647-B112-F6F8B68FE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391" y="641102"/>
            <a:ext cx="3695019" cy="282703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logo&#10;&#10;Description automatically generated">
            <a:extLst>
              <a:ext uri="{FF2B5EF4-FFF2-40B4-BE49-F238E27FC236}">
                <a16:creationId xmlns:a16="http://schemas.microsoft.com/office/drawing/2014/main" id="{252C9857-8AB3-4970-B3AC-A8A0AB268ED8}"/>
              </a:ext>
            </a:extLst>
          </p:cNvPr>
          <p:cNvPicPr>
            <a:picLocks noChangeAspect="1"/>
          </p:cNvPicPr>
          <p:nvPr/>
        </p:nvPicPr>
        <p:blipFill>
          <a:blip r:embed="rId3"/>
          <a:stretch>
            <a:fillRect/>
          </a:stretch>
        </p:blipFill>
        <p:spPr>
          <a:xfrm>
            <a:off x="731197" y="1024106"/>
            <a:ext cx="3032063" cy="2160344"/>
          </a:xfrm>
          <a:prstGeom prst="rect">
            <a:avLst/>
          </a:prstGeom>
        </p:spPr>
      </p:pic>
      <p:sp>
        <p:nvSpPr>
          <p:cNvPr id="26" name="Rectangle 25">
            <a:extLst>
              <a:ext uri="{FF2B5EF4-FFF2-40B4-BE49-F238E27FC236}">
                <a16:creationId xmlns:a16="http://schemas.microsoft.com/office/drawing/2014/main" id="{0B7740F6-2D83-4574-9A7F-04A98094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134" y="3557674"/>
            <a:ext cx="3695019" cy="282703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142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5B403-06C2-4CD0-B6B3-0B75A717F160}"/>
              </a:ext>
            </a:extLst>
          </p:cNvPr>
          <p:cNvSpPr>
            <a:spLocks noGrp="1"/>
          </p:cNvSpPr>
          <p:nvPr>
            <p:ph type="title"/>
          </p:nvPr>
        </p:nvSpPr>
        <p:spPr/>
        <p:txBody>
          <a:bodyPr/>
          <a:lstStyle/>
          <a:p>
            <a:r>
              <a:rPr lang="en-GB" dirty="0"/>
              <a:t>Join our </a:t>
            </a:r>
            <a:r>
              <a:rPr lang="en-US" cap="none" dirty="0" err="1">
                <a:solidFill>
                  <a:srgbClr val="FFFFFF"/>
                </a:solidFill>
              </a:rPr>
              <a:t>NInChI</a:t>
            </a:r>
            <a:r>
              <a:rPr lang="en-US" cap="none" dirty="0">
                <a:solidFill>
                  <a:srgbClr val="FFFFFF"/>
                </a:solidFill>
              </a:rPr>
              <a:t> WORKING GROUP</a:t>
            </a:r>
            <a:r>
              <a:rPr lang="en-GB" dirty="0"/>
              <a:t> </a:t>
            </a:r>
          </a:p>
        </p:txBody>
      </p:sp>
      <p:sp>
        <p:nvSpPr>
          <p:cNvPr id="3" name="TextBox 2">
            <a:extLst>
              <a:ext uri="{FF2B5EF4-FFF2-40B4-BE49-F238E27FC236}">
                <a16:creationId xmlns:a16="http://schemas.microsoft.com/office/drawing/2014/main" id="{1DD1CEF7-F81D-4B8A-A68F-B0D2F94E1A07}"/>
              </a:ext>
            </a:extLst>
          </p:cNvPr>
          <p:cNvSpPr txBox="1"/>
          <p:nvPr/>
        </p:nvSpPr>
        <p:spPr>
          <a:xfrm>
            <a:off x="575894" y="2388476"/>
            <a:ext cx="11029616" cy="4585871"/>
          </a:xfrm>
          <a:prstGeom prst="rect">
            <a:avLst/>
          </a:prstGeom>
          <a:noFill/>
        </p:spPr>
        <p:txBody>
          <a:bodyPr wrap="square" rtlCol="0">
            <a:spAutoFit/>
          </a:bodyPr>
          <a:lstStyle/>
          <a:p>
            <a:r>
              <a:rPr lang="en-GB" sz="2000" dirty="0"/>
              <a:t>Email </a:t>
            </a:r>
            <a:r>
              <a:rPr lang="en-GB" sz="2000" dirty="0">
                <a:solidFill>
                  <a:srgbClr val="0070C0"/>
                </a:solidFill>
                <a:hlinkClick r:id="rId2">
                  <a:extLst>
                    <a:ext uri="{A12FA001-AC4F-418D-AE19-62706E023703}">
                      <ahyp:hlinkClr xmlns:ahyp="http://schemas.microsoft.com/office/drawing/2018/hyperlinkcolor" val="tx"/>
                    </a:ext>
                  </a:extLst>
                </a:hlinkClick>
              </a:rPr>
              <a:t>i.lynch@bham.ac.uk</a:t>
            </a:r>
            <a:r>
              <a:rPr lang="en-GB" sz="2000" dirty="0">
                <a:solidFill>
                  <a:srgbClr val="0070C0"/>
                </a:solidFill>
              </a:rPr>
              <a:t> </a:t>
            </a:r>
            <a:r>
              <a:rPr lang="en-GB" sz="2000" dirty="0"/>
              <a:t>to sign up</a:t>
            </a:r>
          </a:p>
          <a:p>
            <a:endParaRPr lang="en-GB" sz="2000" dirty="0"/>
          </a:p>
          <a:p>
            <a:r>
              <a:rPr lang="en-GB" sz="2000" dirty="0"/>
              <a:t>1</a:t>
            </a:r>
            <a:r>
              <a:rPr lang="en-GB" sz="2000" baseline="30000" dirty="0"/>
              <a:t>st</a:t>
            </a:r>
            <a:r>
              <a:rPr lang="en-GB" sz="2000" dirty="0"/>
              <a:t> </a:t>
            </a:r>
            <a:r>
              <a:rPr lang="en-GB" sz="2000" dirty="0" err="1"/>
              <a:t>NInChI</a:t>
            </a:r>
            <a:r>
              <a:rPr lang="en-GB" sz="2000" dirty="0"/>
              <a:t> working group meeting Wednesday 7</a:t>
            </a:r>
            <a:r>
              <a:rPr lang="en-GB" sz="2000" baseline="30000" dirty="0"/>
              <a:t>th</a:t>
            </a:r>
            <a:r>
              <a:rPr lang="en-GB" sz="2000" dirty="0"/>
              <a:t> April 2021 – 5pm UK, 6pm CET,  noon EST</a:t>
            </a:r>
          </a:p>
          <a:p>
            <a:endParaRPr lang="en-GB" dirty="0"/>
          </a:p>
          <a:p>
            <a:r>
              <a:rPr lang="en-GB" sz="2000" dirty="0"/>
              <a:t>Terms of reference:</a:t>
            </a:r>
          </a:p>
          <a:p>
            <a:pPr marL="285750" indent="-285750">
              <a:buFont typeface="Arial" panose="020B0604020202020204" pitchFamily="34" charset="0"/>
              <a:buChar char="•"/>
            </a:pPr>
            <a:r>
              <a:rPr lang="en-GB" sz="2000" dirty="0"/>
              <a:t> Is a nanomaterial an extension of a molecule, or is a molecule a component of a nanomaterial?  </a:t>
            </a:r>
          </a:p>
          <a:p>
            <a:pPr marL="285750" indent="-285750">
              <a:buFont typeface="Arial" panose="020B0604020202020204" pitchFamily="34" charset="0"/>
              <a:buChar char="•"/>
            </a:pPr>
            <a:r>
              <a:rPr lang="en-GB" sz="2000" dirty="0"/>
              <a:t>Is the nanomaterial InChI canonical?</a:t>
            </a:r>
          </a:p>
          <a:p>
            <a:pPr marL="285750" indent="-285750">
              <a:buFont typeface="Arial" panose="020B0604020202020204" pitchFamily="34" charset="0"/>
              <a:buChar char="•"/>
            </a:pPr>
            <a:r>
              <a:rPr lang="en-GB" sz="2000" dirty="0"/>
              <a:t>Can developments of the core InChI, including improved descriptions of organometallics and inorganics, fit easily into the Nano InChI without requiring substantial reprogramming?</a:t>
            </a:r>
          </a:p>
          <a:p>
            <a:pPr marL="285750" indent="-285750">
              <a:buFont typeface="Arial" panose="020B0604020202020204" pitchFamily="34" charset="0"/>
              <a:buChar char="•"/>
            </a:pPr>
            <a:r>
              <a:rPr lang="en-GB" sz="2000" dirty="0"/>
              <a:t>Does the Nano InChI describe nanomaterials in a way which is globally accepted, or might take up in some regions be higher than in others? </a:t>
            </a:r>
          </a:p>
          <a:p>
            <a:pPr marL="285750" indent="-285750">
              <a:buFont typeface="Arial" panose="020B0604020202020204" pitchFamily="34" charset="0"/>
              <a:buChar char="•"/>
            </a:pPr>
            <a:r>
              <a:rPr lang="en-GB" sz="2000" dirty="0"/>
              <a:t>How should the Nano InChI software interact with the core InChI software?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dirty="0"/>
          </a:p>
          <a:p>
            <a:r>
              <a:rPr lang="en-GB" dirty="0"/>
              <a:t> </a:t>
            </a:r>
          </a:p>
        </p:txBody>
      </p:sp>
    </p:spTree>
    <p:extLst>
      <p:ext uri="{BB962C8B-B14F-4D97-AF65-F5344CB8AC3E}">
        <p14:creationId xmlns:p14="http://schemas.microsoft.com/office/powerpoint/2010/main" val="2121826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ABDD-69A1-46A0-A82B-BE3DE70A9766}"/>
              </a:ext>
            </a:extLst>
          </p:cNvPr>
          <p:cNvSpPr>
            <a:spLocks noGrp="1"/>
          </p:cNvSpPr>
          <p:nvPr>
            <p:ph type="title"/>
          </p:nvPr>
        </p:nvSpPr>
        <p:spPr/>
        <p:txBody>
          <a:bodyPr/>
          <a:lstStyle/>
          <a:p>
            <a:r>
              <a:rPr lang="en-GB" dirty="0"/>
              <a:t>Initial responses for discussion by </a:t>
            </a:r>
            <a:r>
              <a:rPr lang="en-US" cap="none" dirty="0" err="1">
                <a:solidFill>
                  <a:srgbClr val="FFFFFF"/>
                </a:solidFill>
              </a:rPr>
              <a:t>NInChI</a:t>
            </a:r>
            <a:r>
              <a:rPr lang="en-US" cap="none" dirty="0">
                <a:solidFill>
                  <a:srgbClr val="FFFFFF"/>
                </a:solidFill>
              </a:rPr>
              <a:t> </a:t>
            </a:r>
            <a:r>
              <a:rPr lang="en-GB" dirty="0"/>
              <a:t>working group</a:t>
            </a:r>
          </a:p>
        </p:txBody>
      </p:sp>
      <p:sp>
        <p:nvSpPr>
          <p:cNvPr id="3" name="Google Shape;41;p5">
            <a:extLst>
              <a:ext uri="{FF2B5EF4-FFF2-40B4-BE49-F238E27FC236}">
                <a16:creationId xmlns:a16="http://schemas.microsoft.com/office/drawing/2014/main" id="{957FC165-699E-4BEE-A270-A9F777016184}"/>
              </a:ext>
            </a:extLst>
          </p:cNvPr>
          <p:cNvSpPr txBox="1">
            <a:spLocks/>
          </p:cNvSpPr>
          <p:nvPr/>
        </p:nvSpPr>
        <p:spPr>
          <a:xfrm>
            <a:off x="449315" y="2095227"/>
            <a:ext cx="11398469" cy="5250000"/>
          </a:xfrm>
          <a:prstGeom prst="rect">
            <a:avLst/>
          </a:prstGeom>
          <a:ln>
            <a:noFill/>
          </a:ln>
        </p:spPr>
        <p:txBody>
          <a:bodyPr spcFirstLastPara="1" vert="horz" wrap="square" lIns="91425" tIns="45700" rIns="91425" bIns="45700" rtlCol="0" anchor="t" anchorCtr="0">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indent="-317500">
              <a:buSzPts val="1400"/>
            </a:pPr>
            <a:r>
              <a:rPr lang="en-GB" sz="2000" dirty="0"/>
              <a:t>Is a nanomaterial an extension of a molecule, or is a molecule a component of a nanomaterial? If it is the former, then an </a:t>
            </a:r>
            <a:r>
              <a:rPr lang="en-GB" sz="2000" dirty="0" err="1"/>
              <a:t>AuxInfo</a:t>
            </a:r>
            <a:r>
              <a:rPr lang="en-GB" sz="2000" dirty="0"/>
              <a:t> approach might be best. </a:t>
            </a:r>
          </a:p>
          <a:p>
            <a:pPr indent="0">
              <a:buFont typeface="Wingdings 2" panose="05020102010507070707" pitchFamily="18" charset="2"/>
              <a:buNone/>
            </a:pPr>
            <a:r>
              <a:rPr lang="en-GB" sz="2000" dirty="0">
                <a:solidFill>
                  <a:srgbClr val="0000FF"/>
                </a:solidFill>
              </a:rPr>
              <a:t>→ Nanomaterials are materials, not molecules - multiple InChIs are currently used as part of the </a:t>
            </a:r>
            <a:r>
              <a:rPr lang="en-GB" sz="2000" dirty="0" err="1">
                <a:solidFill>
                  <a:srgbClr val="0000FF"/>
                </a:solidFill>
              </a:rPr>
              <a:t>NInChI</a:t>
            </a:r>
            <a:endParaRPr lang="en-GB" sz="2000" dirty="0">
              <a:solidFill>
                <a:srgbClr val="0000FF"/>
              </a:solidFill>
            </a:endParaRPr>
          </a:p>
          <a:p>
            <a:pPr indent="0">
              <a:buFont typeface="Wingdings 2" panose="05020102010507070707" pitchFamily="18" charset="2"/>
              <a:buNone/>
            </a:pPr>
            <a:endParaRPr lang="en-GB" sz="2000" dirty="0"/>
          </a:p>
          <a:p>
            <a:pPr indent="-317500">
              <a:buSzPts val="1400"/>
            </a:pPr>
            <a:r>
              <a:rPr lang="en-GB" sz="2000" dirty="0"/>
              <a:t>Is the nanomaterial InChI canonical? The </a:t>
            </a:r>
            <a:r>
              <a:rPr lang="en-GB" sz="2000" dirty="0" err="1"/>
              <a:t>RInChI</a:t>
            </a:r>
            <a:r>
              <a:rPr lang="en-GB" sz="2000" dirty="0"/>
              <a:t> achieves this by minimising the information in the main string, and using </a:t>
            </a:r>
            <a:r>
              <a:rPr lang="en-GB" sz="2000" dirty="0" err="1"/>
              <a:t>AuxInfo</a:t>
            </a:r>
            <a:r>
              <a:rPr lang="en-GB" sz="2000" dirty="0"/>
              <a:t> to hold anything with a floating point number</a:t>
            </a:r>
          </a:p>
          <a:p>
            <a:pPr indent="0">
              <a:buFont typeface="Wingdings 2" panose="05020102010507070707" pitchFamily="18" charset="2"/>
              <a:buNone/>
            </a:pPr>
            <a:r>
              <a:rPr lang="en-GB" sz="2000" dirty="0">
                <a:solidFill>
                  <a:srgbClr val="0000FF"/>
                </a:solidFill>
              </a:rPr>
              <a:t>→ Not yet since properties can be quantified using different measures (e.g. radius or diameter for spherical NM)</a:t>
            </a:r>
          </a:p>
          <a:p>
            <a:pPr indent="0">
              <a:buFont typeface="Wingdings 2" panose="05020102010507070707" pitchFamily="18" charset="2"/>
              <a:buNone/>
            </a:pPr>
            <a:r>
              <a:rPr lang="en-GB" sz="2000" dirty="0">
                <a:solidFill>
                  <a:srgbClr val="0000FF"/>
                </a:solidFill>
              </a:rPr>
              <a:t>→ Proposal of </a:t>
            </a:r>
            <a:r>
              <a:rPr lang="en-GB" sz="2000" dirty="0" err="1">
                <a:solidFill>
                  <a:srgbClr val="0000FF"/>
                </a:solidFill>
              </a:rPr>
              <a:t>NInChI</a:t>
            </a:r>
            <a:r>
              <a:rPr lang="en-GB" sz="2000" dirty="0">
                <a:solidFill>
                  <a:srgbClr val="0000FF"/>
                </a:solidFill>
              </a:rPr>
              <a:t> also as a group identifier makes canonicalization even more demanding </a:t>
            </a:r>
          </a:p>
          <a:p>
            <a:pPr indent="0">
              <a:buFont typeface="Wingdings 2" panose="05020102010507070707" pitchFamily="18" charset="2"/>
              <a:buNone/>
            </a:pPr>
            <a:r>
              <a:rPr lang="en-GB" sz="2000" dirty="0">
                <a:solidFill>
                  <a:srgbClr val="0000FF"/>
                </a:solidFill>
              </a:rPr>
              <a:t>→ Transferring the values into </a:t>
            </a:r>
            <a:r>
              <a:rPr lang="en-GB" sz="2000" dirty="0" err="1">
                <a:solidFill>
                  <a:srgbClr val="0000FF"/>
                </a:solidFill>
              </a:rPr>
              <a:t>AuxInfo</a:t>
            </a:r>
            <a:r>
              <a:rPr lang="en-GB" sz="2000" dirty="0">
                <a:solidFill>
                  <a:srgbClr val="0000FF"/>
                </a:solidFill>
              </a:rPr>
              <a:t> should be tested </a:t>
            </a:r>
          </a:p>
          <a:p>
            <a:pPr marL="0" indent="0">
              <a:buFont typeface="Wingdings 2" panose="05020102010507070707" pitchFamily="18" charset="2"/>
              <a:buNone/>
            </a:pPr>
            <a:endParaRPr lang="en-GB" sz="2000" dirty="0"/>
          </a:p>
        </p:txBody>
      </p:sp>
    </p:spTree>
    <p:extLst>
      <p:ext uri="{BB962C8B-B14F-4D97-AF65-F5344CB8AC3E}">
        <p14:creationId xmlns:p14="http://schemas.microsoft.com/office/powerpoint/2010/main" val="3937057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DDCFD-8616-4D25-B1B1-944C976E2990}"/>
              </a:ext>
            </a:extLst>
          </p:cNvPr>
          <p:cNvSpPr>
            <a:spLocks noGrp="1"/>
          </p:cNvSpPr>
          <p:nvPr>
            <p:ph type="title"/>
          </p:nvPr>
        </p:nvSpPr>
        <p:spPr/>
        <p:txBody>
          <a:bodyPr/>
          <a:lstStyle/>
          <a:p>
            <a:r>
              <a:rPr lang="en-GB" dirty="0"/>
              <a:t>Initial responses for discussion by </a:t>
            </a:r>
            <a:r>
              <a:rPr lang="en-US" cap="none" dirty="0" err="1">
                <a:solidFill>
                  <a:srgbClr val="FFFFFF"/>
                </a:solidFill>
              </a:rPr>
              <a:t>NInChI</a:t>
            </a:r>
            <a:r>
              <a:rPr lang="en-US" cap="none" dirty="0">
                <a:solidFill>
                  <a:srgbClr val="FFFFFF"/>
                </a:solidFill>
              </a:rPr>
              <a:t> </a:t>
            </a:r>
            <a:r>
              <a:rPr lang="en-GB" dirty="0"/>
              <a:t>working group</a:t>
            </a:r>
          </a:p>
        </p:txBody>
      </p:sp>
      <p:sp>
        <p:nvSpPr>
          <p:cNvPr id="3" name="Google Shape;49;p6">
            <a:extLst>
              <a:ext uri="{FF2B5EF4-FFF2-40B4-BE49-F238E27FC236}">
                <a16:creationId xmlns:a16="http://schemas.microsoft.com/office/drawing/2014/main" id="{4984E12D-5069-4795-972E-A526E8C98692}"/>
              </a:ext>
            </a:extLst>
          </p:cNvPr>
          <p:cNvSpPr txBox="1">
            <a:spLocks/>
          </p:cNvSpPr>
          <p:nvPr/>
        </p:nvSpPr>
        <p:spPr>
          <a:xfrm>
            <a:off x="527014" y="2181938"/>
            <a:ext cx="11127375" cy="5250000"/>
          </a:xfrm>
          <a:prstGeom prst="rect">
            <a:avLst/>
          </a:prstGeom>
        </p:spPr>
        <p:txBody>
          <a:bodyPr spcFirstLastPara="1" vert="horz" wrap="square" lIns="91425" tIns="45700" rIns="91425" bIns="45700" rtlCol="0" anchor="t" anchorCtr="0">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indent="-317500">
              <a:buSzPts val="1400"/>
            </a:pPr>
            <a:r>
              <a:rPr lang="en-GB" sz="2000" dirty="0"/>
              <a:t>Can developments of the core InChI, including improved descriptions of organometallics and inorganics, fit easily into the Nano InChI without requiring substantial reprogramming?</a:t>
            </a:r>
          </a:p>
          <a:p>
            <a:pPr indent="0">
              <a:buFont typeface="Wingdings 2" panose="05020102010507070707" pitchFamily="18" charset="2"/>
              <a:buNone/>
            </a:pPr>
            <a:r>
              <a:rPr lang="en-GB" sz="2000" dirty="0">
                <a:solidFill>
                  <a:srgbClr val="0000FF"/>
                </a:solidFill>
              </a:rPr>
              <a:t>→ Existing descriptions should definitely be used - this is already done with mixture and polymer InChIs</a:t>
            </a:r>
          </a:p>
          <a:p>
            <a:pPr indent="0">
              <a:buNone/>
            </a:pPr>
            <a:r>
              <a:rPr lang="en-GB" sz="2000" dirty="0">
                <a:solidFill>
                  <a:srgbClr val="0000FF"/>
                </a:solidFill>
              </a:rPr>
              <a:t>→ Will need reprogramming, but the NovaMechanics team have the capability to do this</a:t>
            </a:r>
          </a:p>
          <a:p>
            <a:pPr indent="0">
              <a:buFont typeface="Wingdings 2" panose="05020102010507070707" pitchFamily="18" charset="2"/>
              <a:buNone/>
            </a:pPr>
            <a:endParaRPr lang="en-GB" sz="2000" dirty="0">
              <a:solidFill>
                <a:srgbClr val="0000FF"/>
              </a:solidFill>
            </a:endParaRPr>
          </a:p>
          <a:p>
            <a:pPr indent="-317500">
              <a:buSzPts val="1400"/>
            </a:pPr>
            <a:r>
              <a:rPr lang="en-GB" sz="2000" dirty="0"/>
              <a:t>Does the Nano InChI describe nanomaterials in a way which is globally accepted, or might take up in some regions be higher than in others? </a:t>
            </a:r>
          </a:p>
          <a:p>
            <a:pPr indent="0">
              <a:buFont typeface="Wingdings 2" panose="05020102010507070707" pitchFamily="18" charset="2"/>
              <a:buNone/>
            </a:pPr>
            <a:r>
              <a:rPr lang="en-GB" sz="2000" dirty="0">
                <a:solidFill>
                  <a:srgbClr val="0000FF"/>
                </a:solidFill>
              </a:rPr>
              <a:t>→ Large efforts were taken to collect views from as many researches across the world to get consensus inside the nanosafety community - outreach has been started towards other communities and has resulted in immense interest</a:t>
            </a:r>
          </a:p>
        </p:txBody>
      </p:sp>
    </p:spTree>
    <p:extLst>
      <p:ext uri="{BB962C8B-B14F-4D97-AF65-F5344CB8AC3E}">
        <p14:creationId xmlns:p14="http://schemas.microsoft.com/office/powerpoint/2010/main" val="1927479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C089-8ECF-4750-8D94-26B1A96BB7B0}"/>
              </a:ext>
            </a:extLst>
          </p:cNvPr>
          <p:cNvSpPr>
            <a:spLocks noGrp="1"/>
          </p:cNvSpPr>
          <p:nvPr>
            <p:ph type="title"/>
          </p:nvPr>
        </p:nvSpPr>
        <p:spPr/>
        <p:txBody>
          <a:bodyPr/>
          <a:lstStyle/>
          <a:p>
            <a:r>
              <a:rPr lang="en-GB" dirty="0"/>
              <a:t>Initial responses for discussion by </a:t>
            </a:r>
            <a:r>
              <a:rPr lang="en-US" cap="none" dirty="0" err="1">
                <a:solidFill>
                  <a:srgbClr val="FFFFFF"/>
                </a:solidFill>
              </a:rPr>
              <a:t>NInChI</a:t>
            </a:r>
            <a:r>
              <a:rPr lang="en-US" cap="none" dirty="0">
                <a:solidFill>
                  <a:srgbClr val="FFFFFF"/>
                </a:solidFill>
              </a:rPr>
              <a:t> </a:t>
            </a:r>
            <a:r>
              <a:rPr lang="en-GB" dirty="0"/>
              <a:t>working group</a:t>
            </a:r>
          </a:p>
        </p:txBody>
      </p:sp>
      <p:sp>
        <p:nvSpPr>
          <p:cNvPr id="3" name="Google Shape;57;p7">
            <a:extLst>
              <a:ext uri="{FF2B5EF4-FFF2-40B4-BE49-F238E27FC236}">
                <a16:creationId xmlns:a16="http://schemas.microsoft.com/office/drawing/2014/main" id="{66B2BABE-AB2D-4617-96D2-AECF6B58FBCE}"/>
              </a:ext>
            </a:extLst>
          </p:cNvPr>
          <p:cNvSpPr txBox="1">
            <a:spLocks/>
          </p:cNvSpPr>
          <p:nvPr/>
        </p:nvSpPr>
        <p:spPr>
          <a:xfrm>
            <a:off x="575893" y="2308061"/>
            <a:ext cx="11029615" cy="5250000"/>
          </a:xfrm>
          <a:prstGeom prst="rect">
            <a:avLst/>
          </a:prstGeom>
        </p:spPr>
        <p:txBody>
          <a:bodyPr spcFirstLastPara="1" vert="horz" wrap="square" lIns="91425" tIns="45700" rIns="91425" bIns="45700" rtlCol="0" anchor="t" anchorCtr="0">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indent="-317500">
              <a:buSzPts val="1400"/>
            </a:pPr>
            <a:r>
              <a:rPr lang="en-GB" sz="2000" dirty="0"/>
              <a:t>How should the Nano InChI software interact with the core InChI software? Would the aim be to integrate it, or could it be an independent program which called the core software whenever an InChI needed to be generated? </a:t>
            </a:r>
          </a:p>
          <a:p>
            <a:pPr indent="0">
              <a:buFont typeface="Wingdings 2" panose="05020102010507070707" pitchFamily="18" charset="2"/>
              <a:buNone/>
            </a:pPr>
            <a:r>
              <a:rPr lang="en-GB" sz="2000" dirty="0">
                <a:solidFill>
                  <a:srgbClr val="0000FF"/>
                </a:solidFill>
              </a:rPr>
              <a:t>→ </a:t>
            </a:r>
            <a:r>
              <a:rPr lang="en-GB" sz="2000" dirty="0" err="1">
                <a:solidFill>
                  <a:srgbClr val="0000FF"/>
                </a:solidFill>
              </a:rPr>
              <a:t>NInChI</a:t>
            </a:r>
            <a:r>
              <a:rPr lang="en-GB" sz="2000" dirty="0">
                <a:solidFill>
                  <a:srgbClr val="0000FF"/>
                </a:solidFill>
              </a:rPr>
              <a:t> software will need to provide specific functionality and being independent, at least at the beginning, will allow faster development of these</a:t>
            </a:r>
          </a:p>
          <a:p>
            <a:pPr indent="0">
              <a:buFont typeface="Wingdings 2" panose="05020102010507070707" pitchFamily="18" charset="2"/>
              <a:buNone/>
            </a:pPr>
            <a:r>
              <a:rPr lang="en-GB" sz="2000" dirty="0">
                <a:solidFill>
                  <a:srgbClr val="0000FF"/>
                </a:solidFill>
              </a:rPr>
              <a:t>→ Core software already used for creating the InChI for the components</a:t>
            </a:r>
          </a:p>
          <a:p>
            <a:pPr indent="0">
              <a:buFont typeface="Wingdings 2" panose="05020102010507070707" pitchFamily="18" charset="2"/>
              <a:buNone/>
            </a:pPr>
            <a:r>
              <a:rPr lang="en-GB" sz="2000" dirty="0">
                <a:solidFill>
                  <a:srgbClr val="0000FF"/>
                </a:solidFill>
              </a:rPr>
              <a:t>→ Mutual exchange of functionality between the core and the </a:t>
            </a:r>
            <a:r>
              <a:rPr lang="en-GB" sz="2000" dirty="0" err="1">
                <a:solidFill>
                  <a:srgbClr val="0000FF"/>
                </a:solidFill>
              </a:rPr>
              <a:t>NInChI</a:t>
            </a:r>
            <a:r>
              <a:rPr lang="en-GB" sz="2000" dirty="0">
                <a:solidFill>
                  <a:srgbClr val="0000FF"/>
                </a:solidFill>
              </a:rPr>
              <a:t> software might make merging beneficial later on  </a:t>
            </a:r>
          </a:p>
          <a:p>
            <a:pPr indent="0">
              <a:buFont typeface="Wingdings 2" panose="05020102010507070707" pitchFamily="18" charset="2"/>
              <a:buNone/>
            </a:pPr>
            <a:r>
              <a:rPr lang="en-GB" sz="2000" dirty="0">
                <a:solidFill>
                  <a:srgbClr val="0000FF"/>
                </a:solidFill>
              </a:rPr>
              <a:t>→ Currently we are extracting the InChIs for the elements from the core InChI software</a:t>
            </a:r>
          </a:p>
        </p:txBody>
      </p:sp>
    </p:spTree>
    <p:extLst>
      <p:ext uri="{BB962C8B-B14F-4D97-AF65-F5344CB8AC3E}">
        <p14:creationId xmlns:p14="http://schemas.microsoft.com/office/powerpoint/2010/main" val="3024035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F0217-E6D7-4711-A7EB-FCF6FA7D421D}"/>
              </a:ext>
            </a:extLst>
          </p:cNvPr>
          <p:cNvSpPr>
            <a:spLocks noGrp="1"/>
          </p:cNvSpPr>
          <p:nvPr>
            <p:ph type="title"/>
          </p:nvPr>
        </p:nvSpPr>
        <p:spPr/>
        <p:txBody>
          <a:bodyPr/>
          <a:lstStyle/>
          <a:p>
            <a:r>
              <a:rPr lang="en-GB" dirty="0"/>
              <a:t>Acknowledgements</a:t>
            </a:r>
          </a:p>
        </p:txBody>
      </p:sp>
      <p:sp>
        <p:nvSpPr>
          <p:cNvPr id="65" name="TextBox 64">
            <a:extLst>
              <a:ext uri="{FF2B5EF4-FFF2-40B4-BE49-F238E27FC236}">
                <a16:creationId xmlns:a16="http://schemas.microsoft.com/office/drawing/2014/main" id="{08695471-89B3-43FD-A3F9-27EDA4124C39}"/>
              </a:ext>
            </a:extLst>
          </p:cNvPr>
          <p:cNvSpPr txBox="1"/>
          <p:nvPr/>
        </p:nvSpPr>
        <p:spPr>
          <a:xfrm>
            <a:off x="225967" y="5641199"/>
            <a:ext cx="4642737" cy="830997"/>
          </a:xfrm>
          <a:prstGeom prst="rect">
            <a:avLst/>
          </a:prstGeom>
          <a:noFill/>
        </p:spPr>
        <p:txBody>
          <a:bodyPr wrap="square" rtlCol="0">
            <a:spAutoFit/>
          </a:bodyPr>
          <a:lstStyle/>
          <a:p>
            <a:r>
              <a:rPr lang="en-GB" sz="2400" dirty="0">
                <a:solidFill>
                  <a:srgbClr val="0070C0"/>
                </a:solidFill>
                <a:hlinkClick r:id="rId2">
                  <a:extLst>
                    <a:ext uri="{A12FA001-AC4F-418D-AE19-62706E023703}">
                      <ahyp:hlinkClr xmlns:ahyp="http://schemas.microsoft.com/office/drawing/2018/hyperlinkcolor" val="tx"/>
                    </a:ext>
                  </a:extLst>
                </a:hlinkClick>
              </a:rPr>
              <a:t>Email: i.lynch</a:t>
            </a:r>
            <a:r>
              <a:rPr lang="en-GB" sz="2400" dirty="0">
                <a:solidFill>
                  <a:schemeClr val="accent1">
                    <a:lumMod val="60000"/>
                    <a:lumOff val="40000"/>
                  </a:schemeClr>
                </a:solidFill>
                <a:hlinkClick r:id="rId2">
                  <a:extLst>
                    <a:ext uri="{A12FA001-AC4F-418D-AE19-62706E023703}">
                      <ahyp:hlinkClr xmlns:ahyp="http://schemas.microsoft.com/office/drawing/2018/hyperlinkcolor" val="tx"/>
                    </a:ext>
                  </a:extLst>
                </a:hlinkClick>
              </a:rPr>
              <a:t>@bham.ac.uk</a:t>
            </a:r>
            <a:endParaRPr lang="en-GB" sz="2400" dirty="0">
              <a:solidFill>
                <a:schemeClr val="accent1">
                  <a:lumMod val="60000"/>
                  <a:lumOff val="40000"/>
                </a:schemeClr>
              </a:solidFill>
            </a:endParaRPr>
          </a:p>
          <a:p>
            <a:r>
              <a:rPr lang="en-GB" sz="2400" dirty="0">
                <a:solidFill>
                  <a:schemeClr val="accent1">
                    <a:lumMod val="60000"/>
                    <a:lumOff val="40000"/>
                  </a:schemeClr>
                </a:solidFill>
              </a:rPr>
              <a:t>to join the </a:t>
            </a:r>
            <a:r>
              <a:rPr lang="en-GB" sz="2400" dirty="0" err="1">
                <a:solidFill>
                  <a:schemeClr val="accent1">
                    <a:lumMod val="60000"/>
                    <a:lumOff val="40000"/>
                  </a:schemeClr>
                </a:solidFill>
              </a:rPr>
              <a:t>NInChI</a:t>
            </a:r>
            <a:r>
              <a:rPr lang="en-GB" sz="2400" dirty="0">
                <a:solidFill>
                  <a:schemeClr val="accent1">
                    <a:lumMod val="60000"/>
                    <a:lumOff val="40000"/>
                  </a:schemeClr>
                </a:solidFill>
              </a:rPr>
              <a:t> working group</a:t>
            </a:r>
            <a:endParaRPr lang="en-GB" dirty="0"/>
          </a:p>
        </p:txBody>
      </p:sp>
      <p:pic>
        <p:nvPicPr>
          <p:cNvPr id="31" name="image82.png">
            <a:extLst>
              <a:ext uri="{FF2B5EF4-FFF2-40B4-BE49-F238E27FC236}">
                <a16:creationId xmlns:a16="http://schemas.microsoft.com/office/drawing/2014/main" id="{5DD87450-66D9-4145-A7DD-B4BCD3C023BE}"/>
              </a:ext>
            </a:extLst>
          </p:cNvPr>
          <p:cNvPicPr/>
          <p:nvPr/>
        </p:nvPicPr>
        <p:blipFill>
          <a:blip r:embed="rId3"/>
          <a:stretch>
            <a:fillRect/>
          </a:stretch>
        </p:blipFill>
        <p:spPr>
          <a:xfrm>
            <a:off x="4974622" y="5767290"/>
            <a:ext cx="2203749" cy="830997"/>
          </a:xfrm>
          <a:prstGeom prst="rect">
            <a:avLst/>
          </a:prstGeom>
        </p:spPr>
      </p:pic>
      <p:pic>
        <p:nvPicPr>
          <p:cNvPr id="33" name="Picture 32" descr="A picture containing logo&#10;&#10;Description automatically generated">
            <a:extLst>
              <a:ext uri="{FF2B5EF4-FFF2-40B4-BE49-F238E27FC236}">
                <a16:creationId xmlns:a16="http://schemas.microsoft.com/office/drawing/2014/main" id="{F8D08964-4677-44C4-AB57-F483E9827E62}"/>
              </a:ext>
            </a:extLst>
          </p:cNvPr>
          <p:cNvPicPr>
            <a:picLocks noChangeAspect="1"/>
          </p:cNvPicPr>
          <p:nvPr/>
        </p:nvPicPr>
        <p:blipFill>
          <a:blip r:embed="rId4"/>
          <a:stretch>
            <a:fillRect/>
          </a:stretch>
        </p:blipFill>
        <p:spPr>
          <a:xfrm>
            <a:off x="7178597" y="5432384"/>
            <a:ext cx="1752457" cy="1248625"/>
          </a:xfrm>
          <a:prstGeom prst="rect">
            <a:avLst/>
          </a:prstGeom>
        </p:spPr>
      </p:pic>
      <p:pic>
        <p:nvPicPr>
          <p:cNvPr id="1026" name="Picture 2" descr="Thomas Exner | eCheminfo">
            <a:extLst>
              <a:ext uri="{FF2B5EF4-FFF2-40B4-BE49-F238E27FC236}">
                <a16:creationId xmlns:a16="http://schemas.microsoft.com/office/drawing/2014/main" id="{E42AE3FB-8B93-4A74-AC81-3821D48E41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328" y="2352469"/>
            <a:ext cx="211455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FERENCE SPEAKERS – Athens Calls Athens">
            <a:extLst>
              <a:ext uri="{FF2B5EF4-FFF2-40B4-BE49-F238E27FC236}">
                <a16:creationId xmlns:a16="http://schemas.microsoft.com/office/drawing/2014/main" id="{7B3DA26A-AB5E-4516-BAD6-F3667ABEED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4079" y="2386206"/>
            <a:ext cx="1751349" cy="17513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r. Antreas Afantitis Dr. Georgia Melagraki">
            <a:extLst>
              <a:ext uri="{FF2B5EF4-FFF2-40B4-BE49-F238E27FC236}">
                <a16:creationId xmlns:a16="http://schemas.microsoft.com/office/drawing/2014/main" id="{95230B0A-7812-46C4-B5F2-A6EE5B72DB6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2077"/>
          <a:stretch/>
        </p:blipFill>
        <p:spPr bwMode="auto">
          <a:xfrm>
            <a:off x="444040" y="2351914"/>
            <a:ext cx="1695450" cy="1733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3C1FB4-135E-4740-8691-964BE537EE61}"/>
              </a:ext>
            </a:extLst>
          </p:cNvPr>
          <p:cNvSpPr txBox="1"/>
          <p:nvPr/>
        </p:nvSpPr>
        <p:spPr>
          <a:xfrm>
            <a:off x="365869" y="4215135"/>
            <a:ext cx="3547242" cy="646331"/>
          </a:xfrm>
          <a:prstGeom prst="rect">
            <a:avLst/>
          </a:prstGeom>
          <a:noFill/>
        </p:spPr>
        <p:txBody>
          <a:bodyPr wrap="square" rtlCol="0">
            <a:spAutoFit/>
          </a:bodyPr>
          <a:lstStyle/>
          <a:p>
            <a:r>
              <a:rPr lang="en-GB" dirty="0" err="1"/>
              <a:t>Dr.</a:t>
            </a:r>
            <a:r>
              <a:rPr lang="en-GB" dirty="0"/>
              <a:t>  Antreas Afantitis</a:t>
            </a:r>
          </a:p>
          <a:p>
            <a:r>
              <a:rPr lang="en-GB" dirty="0" err="1"/>
              <a:t>Novamechanics</a:t>
            </a:r>
            <a:r>
              <a:rPr lang="en-GB" dirty="0"/>
              <a:t> Ltd.</a:t>
            </a:r>
          </a:p>
        </p:txBody>
      </p:sp>
      <p:sp>
        <p:nvSpPr>
          <p:cNvPr id="38" name="TextBox 37">
            <a:extLst>
              <a:ext uri="{FF2B5EF4-FFF2-40B4-BE49-F238E27FC236}">
                <a16:creationId xmlns:a16="http://schemas.microsoft.com/office/drawing/2014/main" id="{A14D0803-706D-46AE-9A7B-B45101A77838}"/>
              </a:ext>
            </a:extLst>
          </p:cNvPr>
          <p:cNvSpPr txBox="1"/>
          <p:nvPr/>
        </p:nvSpPr>
        <p:spPr>
          <a:xfrm>
            <a:off x="2699970" y="4215135"/>
            <a:ext cx="6097314" cy="646331"/>
          </a:xfrm>
          <a:prstGeom prst="rect">
            <a:avLst/>
          </a:prstGeom>
          <a:noFill/>
        </p:spPr>
        <p:txBody>
          <a:bodyPr wrap="square">
            <a:spAutoFit/>
          </a:bodyPr>
          <a:lstStyle/>
          <a:p>
            <a:r>
              <a:rPr lang="en-GB" dirty="0" err="1"/>
              <a:t>Dr.</a:t>
            </a:r>
            <a:r>
              <a:rPr lang="en-GB" dirty="0"/>
              <a:t>  Thomas Exner</a:t>
            </a:r>
          </a:p>
          <a:p>
            <a:r>
              <a:rPr lang="en-GB" dirty="0"/>
              <a:t>Seven Past Nine</a:t>
            </a:r>
          </a:p>
        </p:txBody>
      </p:sp>
      <p:sp>
        <p:nvSpPr>
          <p:cNvPr id="41" name="TextBox 40">
            <a:extLst>
              <a:ext uri="{FF2B5EF4-FFF2-40B4-BE49-F238E27FC236}">
                <a16:creationId xmlns:a16="http://schemas.microsoft.com/office/drawing/2014/main" id="{E5143DA0-3BBC-4556-A481-62D5B0004C6B}"/>
              </a:ext>
            </a:extLst>
          </p:cNvPr>
          <p:cNvSpPr txBox="1"/>
          <p:nvPr/>
        </p:nvSpPr>
        <p:spPr>
          <a:xfrm>
            <a:off x="4932612" y="4256496"/>
            <a:ext cx="2610214" cy="923330"/>
          </a:xfrm>
          <a:prstGeom prst="rect">
            <a:avLst/>
          </a:prstGeom>
          <a:noFill/>
        </p:spPr>
        <p:txBody>
          <a:bodyPr wrap="square">
            <a:spAutoFit/>
          </a:bodyPr>
          <a:lstStyle/>
          <a:p>
            <a:r>
              <a:rPr lang="en-GB" dirty="0" err="1"/>
              <a:t>Dr.</a:t>
            </a:r>
            <a:r>
              <a:rPr lang="en-GB" dirty="0"/>
              <a:t> Georgia Melagraki</a:t>
            </a:r>
          </a:p>
          <a:p>
            <a:r>
              <a:rPr lang="en-GB" dirty="0" err="1"/>
              <a:t>Novamechanics</a:t>
            </a:r>
            <a:r>
              <a:rPr lang="en-GB" dirty="0"/>
              <a:t> Ltd.</a:t>
            </a:r>
          </a:p>
          <a:p>
            <a:endParaRPr lang="en-GB" dirty="0"/>
          </a:p>
        </p:txBody>
      </p:sp>
      <p:pic>
        <p:nvPicPr>
          <p:cNvPr id="9" name="Picture 8" descr="Text&#10;&#10;Description automatically generated">
            <a:extLst>
              <a:ext uri="{FF2B5EF4-FFF2-40B4-BE49-F238E27FC236}">
                <a16:creationId xmlns:a16="http://schemas.microsoft.com/office/drawing/2014/main" id="{EB6CAF6A-BE81-4A67-9EAB-4E4ABB1EEDD8}"/>
              </a:ext>
            </a:extLst>
          </p:cNvPr>
          <p:cNvPicPr>
            <a:picLocks noChangeAspect="1"/>
          </p:cNvPicPr>
          <p:nvPr/>
        </p:nvPicPr>
        <p:blipFill>
          <a:blip r:embed="rId8"/>
          <a:stretch>
            <a:fillRect/>
          </a:stretch>
        </p:blipFill>
        <p:spPr>
          <a:xfrm>
            <a:off x="9143343" y="5281192"/>
            <a:ext cx="3087696" cy="1317095"/>
          </a:xfrm>
          <a:prstGeom prst="rect">
            <a:avLst/>
          </a:prstGeom>
        </p:spPr>
      </p:pic>
      <p:pic>
        <p:nvPicPr>
          <p:cNvPr id="1034" name="Picture 10">
            <a:extLst>
              <a:ext uri="{FF2B5EF4-FFF2-40B4-BE49-F238E27FC236}">
                <a16:creationId xmlns:a16="http://schemas.microsoft.com/office/drawing/2014/main" id="{A6809131-0DBE-4CE7-9921-7861E83CF9A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4465" t="19078" r="23912" b="25192"/>
          <a:stretch/>
        </p:blipFill>
        <p:spPr bwMode="auto">
          <a:xfrm>
            <a:off x="10042406" y="2351914"/>
            <a:ext cx="1546700" cy="1751349"/>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94638B49-064F-4658-A779-66FE748D1414}"/>
              </a:ext>
            </a:extLst>
          </p:cNvPr>
          <p:cNvSpPr txBox="1"/>
          <p:nvPr/>
        </p:nvSpPr>
        <p:spPr>
          <a:xfrm>
            <a:off x="9632074" y="4256496"/>
            <a:ext cx="6097314" cy="923330"/>
          </a:xfrm>
          <a:prstGeom prst="rect">
            <a:avLst/>
          </a:prstGeom>
          <a:noFill/>
        </p:spPr>
        <p:txBody>
          <a:bodyPr wrap="square">
            <a:spAutoFit/>
          </a:bodyPr>
          <a:lstStyle/>
          <a:p>
            <a:r>
              <a:rPr lang="en-GB" sz="1800" b="0" i="0" u="none" strike="noStrike" dirty="0" err="1">
                <a:effectLst/>
              </a:rPr>
              <a:t>Dr.</a:t>
            </a:r>
            <a:r>
              <a:rPr lang="en-GB" sz="1800" b="0" i="0" u="none" strike="noStrike" dirty="0">
                <a:effectLst/>
              </a:rPr>
              <a:t>  Andreas Tsoumanis</a:t>
            </a:r>
          </a:p>
          <a:p>
            <a:r>
              <a:rPr lang="en-GB" dirty="0" err="1"/>
              <a:t>Novamechanics</a:t>
            </a:r>
            <a:r>
              <a:rPr lang="en-GB" dirty="0"/>
              <a:t> Ltd.</a:t>
            </a:r>
          </a:p>
          <a:p>
            <a:endParaRPr lang="en-GB" dirty="0"/>
          </a:p>
        </p:txBody>
      </p:sp>
      <p:pic>
        <p:nvPicPr>
          <p:cNvPr id="4" name="Picture 2" descr="Biosketch Dr. Martin Himly">
            <a:extLst>
              <a:ext uri="{FF2B5EF4-FFF2-40B4-BE49-F238E27FC236}">
                <a16:creationId xmlns:a16="http://schemas.microsoft.com/office/drawing/2014/main" id="{6A9E2D48-C643-4175-8E6E-B46E57EBB4B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9191"/>
          <a:stretch/>
        </p:blipFill>
        <p:spPr bwMode="auto">
          <a:xfrm>
            <a:off x="7353845" y="2360814"/>
            <a:ext cx="1697446" cy="18383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F38C7B3-7147-419A-ADFE-CB6ED8843755}"/>
              </a:ext>
            </a:extLst>
          </p:cNvPr>
          <p:cNvSpPr txBox="1"/>
          <p:nvPr/>
        </p:nvSpPr>
        <p:spPr>
          <a:xfrm>
            <a:off x="7264655" y="4256496"/>
            <a:ext cx="2225922" cy="923330"/>
          </a:xfrm>
          <a:prstGeom prst="rect">
            <a:avLst/>
          </a:prstGeom>
          <a:noFill/>
        </p:spPr>
        <p:txBody>
          <a:bodyPr wrap="square" rtlCol="0">
            <a:spAutoFit/>
          </a:bodyPr>
          <a:lstStyle/>
          <a:p>
            <a:r>
              <a:rPr lang="en-GB" dirty="0" err="1"/>
              <a:t>Dr.</a:t>
            </a:r>
            <a:r>
              <a:rPr lang="en-GB" dirty="0"/>
              <a:t> Martin Himly</a:t>
            </a:r>
          </a:p>
          <a:p>
            <a:r>
              <a:rPr lang="en-GB" dirty="0"/>
              <a:t>Paris-</a:t>
            </a:r>
            <a:r>
              <a:rPr lang="en-GB" dirty="0" err="1"/>
              <a:t>Lodron</a:t>
            </a:r>
            <a:r>
              <a:rPr lang="en-GB" dirty="0"/>
              <a:t> University of </a:t>
            </a:r>
            <a:r>
              <a:rPr lang="en-GB" dirty="0" err="1"/>
              <a:t>Salzberg</a:t>
            </a:r>
            <a:endParaRPr lang="en-GB" dirty="0"/>
          </a:p>
        </p:txBody>
      </p:sp>
    </p:spTree>
    <p:extLst>
      <p:ext uri="{BB962C8B-B14F-4D97-AF65-F5344CB8AC3E}">
        <p14:creationId xmlns:p14="http://schemas.microsoft.com/office/powerpoint/2010/main" val="62585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64A6-9EC9-4362-815B-E233EA364ACA}"/>
              </a:ext>
            </a:extLst>
          </p:cNvPr>
          <p:cNvSpPr>
            <a:spLocks noGrp="1"/>
          </p:cNvSpPr>
          <p:nvPr>
            <p:ph type="title"/>
          </p:nvPr>
        </p:nvSpPr>
        <p:spPr/>
        <p:txBody>
          <a:bodyPr/>
          <a:lstStyle/>
          <a:p>
            <a:r>
              <a:rPr lang="en-GB" dirty="0"/>
              <a:t>Alpha version – published Dec 2020 – </a:t>
            </a:r>
            <a:r>
              <a:rPr lang="en-US" cap="none" dirty="0" err="1">
                <a:solidFill>
                  <a:srgbClr val="FFFFFF"/>
                </a:solidFill>
              </a:rPr>
              <a:t>NInChI</a:t>
            </a:r>
            <a:r>
              <a:rPr lang="en-GB" dirty="0"/>
              <a:t> generator</a:t>
            </a:r>
          </a:p>
        </p:txBody>
      </p:sp>
      <p:pic>
        <p:nvPicPr>
          <p:cNvPr id="4" name="Picture 3">
            <a:extLst>
              <a:ext uri="{FF2B5EF4-FFF2-40B4-BE49-F238E27FC236}">
                <a16:creationId xmlns:a16="http://schemas.microsoft.com/office/drawing/2014/main" id="{E902509C-F484-42B3-9E24-115E111880D7}"/>
              </a:ext>
            </a:extLst>
          </p:cNvPr>
          <p:cNvPicPr>
            <a:picLocks noChangeAspect="1"/>
          </p:cNvPicPr>
          <p:nvPr/>
        </p:nvPicPr>
        <p:blipFill rotWithShape="1">
          <a:blip r:embed="rId2"/>
          <a:srcRect l="14112" t="17011" r="26501" b="24660"/>
          <a:stretch/>
        </p:blipFill>
        <p:spPr>
          <a:xfrm>
            <a:off x="-190881" y="1977169"/>
            <a:ext cx="6109138" cy="4000146"/>
          </a:xfrm>
          <a:prstGeom prst="rect">
            <a:avLst/>
          </a:prstGeom>
        </p:spPr>
      </p:pic>
      <p:sp>
        <p:nvSpPr>
          <p:cNvPr id="6" name="TextBox 5">
            <a:extLst>
              <a:ext uri="{FF2B5EF4-FFF2-40B4-BE49-F238E27FC236}">
                <a16:creationId xmlns:a16="http://schemas.microsoft.com/office/drawing/2014/main" id="{F265A27B-11F4-42BB-BF55-71D855240A19}"/>
              </a:ext>
            </a:extLst>
          </p:cNvPr>
          <p:cNvSpPr txBox="1"/>
          <p:nvPr/>
        </p:nvSpPr>
        <p:spPr>
          <a:xfrm>
            <a:off x="575894" y="6278519"/>
            <a:ext cx="6109138" cy="369332"/>
          </a:xfrm>
          <a:prstGeom prst="rect">
            <a:avLst/>
          </a:prstGeom>
          <a:noFill/>
        </p:spPr>
        <p:txBody>
          <a:bodyPr wrap="square">
            <a:spAutoFit/>
          </a:bodyPr>
          <a:lstStyle/>
          <a:p>
            <a:r>
              <a:rPr lang="en-GB" dirty="0">
                <a:solidFill>
                  <a:srgbClr val="0070C0"/>
                </a:solidFill>
              </a:rPr>
              <a:t>https://www.mdpi.com/2079-4991/10/12/2493 </a:t>
            </a:r>
          </a:p>
        </p:txBody>
      </p:sp>
      <p:sp>
        <p:nvSpPr>
          <p:cNvPr id="8" name="TextBox 7">
            <a:extLst>
              <a:ext uri="{FF2B5EF4-FFF2-40B4-BE49-F238E27FC236}">
                <a16:creationId xmlns:a16="http://schemas.microsoft.com/office/drawing/2014/main" id="{67E770C8-9B05-4BD1-BCF9-62CCE8463EE3}"/>
              </a:ext>
            </a:extLst>
          </p:cNvPr>
          <p:cNvSpPr txBox="1"/>
          <p:nvPr/>
        </p:nvSpPr>
        <p:spPr>
          <a:xfrm>
            <a:off x="5918257" y="6278519"/>
            <a:ext cx="6128844" cy="369332"/>
          </a:xfrm>
          <a:prstGeom prst="rect">
            <a:avLst/>
          </a:prstGeom>
          <a:noFill/>
        </p:spPr>
        <p:txBody>
          <a:bodyPr wrap="square">
            <a:spAutoFit/>
          </a:bodyPr>
          <a:lstStyle/>
          <a:p>
            <a:r>
              <a:rPr lang="en-GB" dirty="0"/>
              <a:t> </a:t>
            </a:r>
            <a:r>
              <a:rPr lang="en-GB" dirty="0">
                <a:solidFill>
                  <a:srgbClr val="0070C0"/>
                </a:solidFill>
              </a:rPr>
              <a:t>http://enaloscloud.novamechanics.com/nanocommons/NInChI/</a:t>
            </a:r>
          </a:p>
        </p:txBody>
      </p:sp>
      <p:pic>
        <p:nvPicPr>
          <p:cNvPr id="12" name="Picture 11">
            <a:extLst>
              <a:ext uri="{FF2B5EF4-FFF2-40B4-BE49-F238E27FC236}">
                <a16:creationId xmlns:a16="http://schemas.microsoft.com/office/drawing/2014/main" id="{83952576-F682-402A-AA0D-BEBD5BBD50D0}"/>
              </a:ext>
            </a:extLst>
          </p:cNvPr>
          <p:cNvPicPr>
            <a:picLocks noChangeAspect="1"/>
          </p:cNvPicPr>
          <p:nvPr/>
        </p:nvPicPr>
        <p:blipFill rotWithShape="1">
          <a:blip r:embed="rId3"/>
          <a:srcRect l="17693" t="12843" r="19225" b="43225"/>
          <a:stretch/>
        </p:blipFill>
        <p:spPr>
          <a:xfrm>
            <a:off x="5643165" y="2964426"/>
            <a:ext cx="6489291" cy="3012889"/>
          </a:xfrm>
          <a:prstGeom prst="rect">
            <a:avLst/>
          </a:prstGeom>
        </p:spPr>
      </p:pic>
    </p:spTree>
    <p:extLst>
      <p:ext uri="{BB962C8B-B14F-4D97-AF65-F5344CB8AC3E}">
        <p14:creationId xmlns:p14="http://schemas.microsoft.com/office/powerpoint/2010/main" val="261094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B97F70E2-6D44-460B-892E-8530F00D4034}"/>
              </a:ext>
            </a:extLst>
          </p:cNvPr>
          <p:cNvPicPr>
            <a:picLocks noChangeAspect="1"/>
          </p:cNvPicPr>
          <p:nvPr/>
        </p:nvPicPr>
        <p:blipFill rotWithShape="1">
          <a:blip r:embed="rId3"/>
          <a:srcRect t="4772" r="2" b="2"/>
          <a:stretch/>
        </p:blipFill>
        <p:spPr>
          <a:xfrm>
            <a:off x="446534" y="723899"/>
            <a:ext cx="7498616" cy="5676901"/>
          </a:xfrm>
          <a:prstGeom prst="rect">
            <a:avLst/>
          </a:prstGeom>
        </p:spPr>
      </p:pic>
      <p:sp>
        <p:nvSpPr>
          <p:cNvPr id="19" name="Rectangle 18">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8FE657D-1EC9-4D0D-95D1-C05E523FC33D}"/>
              </a:ext>
            </a:extLst>
          </p:cNvPr>
          <p:cNvSpPr>
            <a:spLocks noGrp="1"/>
          </p:cNvSpPr>
          <p:nvPr>
            <p:ph type="title"/>
          </p:nvPr>
        </p:nvSpPr>
        <p:spPr>
          <a:xfrm>
            <a:off x="8138746" y="1471363"/>
            <a:ext cx="3510122" cy="2085869"/>
          </a:xfrm>
        </p:spPr>
        <p:txBody>
          <a:bodyPr vert="horz" lIns="91440" tIns="45720" rIns="91440" bIns="45720" rtlCol="0" anchor="b">
            <a:normAutofit fontScale="90000"/>
          </a:bodyPr>
          <a:lstStyle/>
          <a:p>
            <a:pPr>
              <a:lnSpc>
                <a:spcPct val="90000"/>
              </a:lnSpc>
            </a:pPr>
            <a:r>
              <a:rPr lang="en-US" sz="3600" dirty="0">
                <a:solidFill>
                  <a:srgbClr val="FFFFFF"/>
                </a:solidFill>
              </a:rPr>
              <a:t>Intrinsic versus extrinsic properties of Nanomaterials</a:t>
            </a:r>
          </a:p>
        </p:txBody>
      </p:sp>
      <p:grpSp>
        <p:nvGrpSpPr>
          <p:cNvPr id="21" name="Group 20">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2" name="Rectangle 21">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16" name="TextBox 15">
            <a:extLst>
              <a:ext uri="{FF2B5EF4-FFF2-40B4-BE49-F238E27FC236}">
                <a16:creationId xmlns:a16="http://schemas.microsoft.com/office/drawing/2014/main" id="{A97E27EC-D97C-43FC-86A4-31046E5CD68D}"/>
              </a:ext>
            </a:extLst>
          </p:cNvPr>
          <p:cNvSpPr txBox="1"/>
          <p:nvPr/>
        </p:nvSpPr>
        <p:spPr>
          <a:xfrm>
            <a:off x="8207319" y="5386637"/>
            <a:ext cx="3372976" cy="646331"/>
          </a:xfrm>
          <a:prstGeom prst="rect">
            <a:avLst/>
          </a:prstGeom>
          <a:noFill/>
        </p:spPr>
        <p:txBody>
          <a:bodyPr wrap="square">
            <a:spAutoFit/>
          </a:bodyPr>
          <a:lstStyle/>
          <a:p>
            <a:r>
              <a:rPr lang="en-GB" dirty="0">
                <a:solidFill>
                  <a:schemeClr val="bg1"/>
                </a:solidFill>
              </a:rPr>
              <a:t>https://www.frontiersin.org/articles/10.3389/fimmu.2017.00970/full</a:t>
            </a:r>
          </a:p>
        </p:txBody>
      </p:sp>
    </p:spTree>
    <p:extLst>
      <p:ext uri="{BB962C8B-B14F-4D97-AF65-F5344CB8AC3E}">
        <p14:creationId xmlns:p14="http://schemas.microsoft.com/office/powerpoint/2010/main" val="21400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D643-9D70-4384-AD54-235EEDFD0316}"/>
              </a:ext>
            </a:extLst>
          </p:cNvPr>
          <p:cNvSpPr>
            <a:spLocks noGrp="1"/>
          </p:cNvSpPr>
          <p:nvPr>
            <p:ph type="title"/>
          </p:nvPr>
        </p:nvSpPr>
        <p:spPr/>
        <p:txBody>
          <a:bodyPr/>
          <a:lstStyle/>
          <a:p>
            <a:r>
              <a:rPr lang="en-GB"/>
              <a:t>Challenges of distinguishing nanomaterials</a:t>
            </a:r>
            <a:endParaRPr lang="en-GB" dirty="0"/>
          </a:p>
        </p:txBody>
      </p:sp>
      <p:pic>
        <p:nvPicPr>
          <p:cNvPr id="4" name="Picture 3">
            <a:extLst>
              <a:ext uri="{FF2B5EF4-FFF2-40B4-BE49-F238E27FC236}">
                <a16:creationId xmlns:a16="http://schemas.microsoft.com/office/drawing/2014/main" id="{56BB6CB9-89B5-4D1D-AB4D-F87610BDA7A7}"/>
              </a:ext>
            </a:extLst>
          </p:cNvPr>
          <p:cNvPicPr>
            <a:picLocks noChangeAspect="1"/>
          </p:cNvPicPr>
          <p:nvPr/>
        </p:nvPicPr>
        <p:blipFill>
          <a:blip r:embed="rId3"/>
          <a:stretch>
            <a:fillRect/>
          </a:stretch>
        </p:blipFill>
        <p:spPr>
          <a:xfrm>
            <a:off x="442451" y="2018991"/>
            <a:ext cx="8084179" cy="4527140"/>
          </a:xfrm>
          <a:prstGeom prst="rect">
            <a:avLst/>
          </a:prstGeom>
        </p:spPr>
      </p:pic>
      <p:sp>
        <p:nvSpPr>
          <p:cNvPr id="5" name="TextBox 4">
            <a:extLst>
              <a:ext uri="{FF2B5EF4-FFF2-40B4-BE49-F238E27FC236}">
                <a16:creationId xmlns:a16="http://schemas.microsoft.com/office/drawing/2014/main" id="{2A805CF6-A53C-466D-8E43-3D6B299543D2}"/>
              </a:ext>
            </a:extLst>
          </p:cNvPr>
          <p:cNvSpPr txBox="1"/>
          <p:nvPr/>
        </p:nvSpPr>
        <p:spPr>
          <a:xfrm>
            <a:off x="8927522" y="2703786"/>
            <a:ext cx="2822027" cy="4801314"/>
          </a:xfrm>
          <a:prstGeom prst="rect">
            <a:avLst/>
          </a:prstGeom>
          <a:noFill/>
        </p:spPr>
        <p:txBody>
          <a:bodyPr wrap="square" rtlCol="0">
            <a:spAutoFit/>
          </a:bodyPr>
          <a:lstStyle/>
          <a:p>
            <a:pPr marL="285750" indent="-285750">
              <a:buFont typeface="Arial" panose="020B0604020202020204" pitchFamily="34" charset="0"/>
              <a:buChar char="•"/>
            </a:pPr>
            <a:r>
              <a:rPr lang="en-GB" dirty="0"/>
              <a:t>Crystal phase or mixed phases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Chirality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Dopants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Defects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Powder vs dispersion (</a:t>
            </a:r>
            <a:r>
              <a:rPr lang="en-GB" dirty="0">
                <a:solidFill>
                  <a:srgbClr val="C00000"/>
                </a:solidFill>
              </a:rPr>
              <a:t>Mixtures InChI</a:t>
            </a:r>
            <a:r>
              <a:rPr lang="en-GB" dirty="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6" name="TextBox 5">
            <a:extLst>
              <a:ext uri="{FF2B5EF4-FFF2-40B4-BE49-F238E27FC236}">
                <a16:creationId xmlns:a16="http://schemas.microsoft.com/office/drawing/2014/main" id="{98DB2197-C687-4064-8DA3-019DA2274E28}"/>
              </a:ext>
            </a:extLst>
          </p:cNvPr>
          <p:cNvSpPr txBox="1"/>
          <p:nvPr/>
        </p:nvSpPr>
        <p:spPr>
          <a:xfrm>
            <a:off x="5806923" y="5473775"/>
            <a:ext cx="1058960" cy="923330"/>
          </a:xfrm>
          <a:prstGeom prst="rect">
            <a:avLst/>
          </a:prstGeom>
          <a:noFill/>
        </p:spPr>
        <p:txBody>
          <a:bodyPr wrap="square" rtlCol="0">
            <a:spAutoFit/>
          </a:bodyPr>
          <a:lstStyle/>
          <a:p>
            <a:r>
              <a:rPr lang="en-GB" dirty="0">
                <a:solidFill>
                  <a:srgbClr val="C00000"/>
                </a:solidFill>
              </a:rPr>
              <a:t>InChI</a:t>
            </a:r>
          </a:p>
          <a:p>
            <a:r>
              <a:rPr lang="en-GB" dirty="0">
                <a:solidFill>
                  <a:srgbClr val="C00000"/>
                </a:solidFill>
              </a:rPr>
              <a:t>Polymer InChI</a:t>
            </a:r>
          </a:p>
        </p:txBody>
      </p:sp>
    </p:spTree>
    <p:extLst>
      <p:ext uri="{BB962C8B-B14F-4D97-AF65-F5344CB8AC3E}">
        <p14:creationId xmlns:p14="http://schemas.microsoft.com/office/powerpoint/2010/main" val="2693514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604786" y="721894"/>
            <a:ext cx="10515498" cy="1005900"/>
          </a:xfrm>
          <a:prstGeom prst="rect">
            <a:avLst/>
          </a:prstGeom>
        </p:spPr>
        <p:txBody>
          <a:bodyPr spcFirstLastPara="1" vert="horz" wrap="square" lIns="91425" tIns="45700" rIns="91425" bIns="45700" rtlCol="0" anchor="b" anchorCtr="0">
            <a:noAutofit/>
          </a:bodyPr>
          <a:lstStyle/>
          <a:p>
            <a:pPr>
              <a:spcBef>
                <a:spcPts val="0"/>
              </a:spcBef>
            </a:pPr>
            <a:r>
              <a:rPr lang="en-GB" dirty="0"/>
              <a:t>Nanomaterial identifier - </a:t>
            </a:r>
            <a:r>
              <a:rPr lang="en-GB" cap="none" dirty="0"/>
              <a:t>InChI</a:t>
            </a:r>
            <a:r>
              <a:rPr lang="en-GB" dirty="0"/>
              <a:t> for nano</a:t>
            </a:r>
            <a:endParaRPr cap="none" dirty="0"/>
          </a:p>
        </p:txBody>
      </p:sp>
      <p:sp>
        <p:nvSpPr>
          <p:cNvPr id="116" name="Google Shape;116;p15"/>
          <p:cNvSpPr txBox="1">
            <a:spLocks noGrp="1"/>
          </p:cNvSpPr>
          <p:nvPr>
            <p:ph type="body" idx="1"/>
          </p:nvPr>
        </p:nvSpPr>
        <p:spPr>
          <a:xfrm>
            <a:off x="374765" y="2485871"/>
            <a:ext cx="8229600" cy="5250000"/>
          </a:xfrm>
          <a:prstGeom prst="rect">
            <a:avLst/>
          </a:prstGeom>
        </p:spPr>
        <p:txBody>
          <a:bodyPr spcFirstLastPara="1" vert="horz" wrap="square" lIns="91425" tIns="45700" rIns="91425" bIns="45700" rtlCol="0" anchor="t" anchorCtr="0">
            <a:noAutofit/>
          </a:bodyPr>
          <a:lstStyle/>
          <a:p>
            <a:pPr marL="0" indent="0">
              <a:spcBef>
                <a:spcPts val="360"/>
              </a:spcBef>
              <a:spcAft>
                <a:spcPts val="900"/>
              </a:spcAft>
              <a:buNone/>
            </a:pPr>
            <a:r>
              <a:rPr lang="en-GB" sz="2000" dirty="0">
                <a:solidFill>
                  <a:schemeClr val="tx1"/>
                </a:solidFill>
              </a:rPr>
              <a:t>1. 	Library of Au NMs of different sizes and surface functionalities </a:t>
            </a:r>
          </a:p>
          <a:p>
            <a:pPr marL="0" indent="0">
              <a:spcBef>
                <a:spcPts val="360"/>
              </a:spcBef>
              <a:spcAft>
                <a:spcPts val="900"/>
              </a:spcAft>
              <a:buNone/>
            </a:pPr>
            <a:r>
              <a:rPr lang="en-GB" sz="2000" dirty="0">
                <a:solidFill>
                  <a:schemeClr val="tx1"/>
                </a:solidFill>
              </a:rPr>
              <a:t>	(ligands) </a:t>
            </a:r>
            <a:endParaRPr sz="2000" dirty="0">
              <a:solidFill>
                <a:schemeClr val="tx1"/>
              </a:solidFill>
            </a:endParaRPr>
          </a:p>
          <a:p>
            <a:pPr marL="0" indent="0">
              <a:spcBef>
                <a:spcPts val="360"/>
              </a:spcBef>
              <a:spcAft>
                <a:spcPts val="900"/>
              </a:spcAft>
              <a:buNone/>
            </a:pPr>
            <a:r>
              <a:rPr lang="en-GB" sz="2000" dirty="0">
                <a:solidFill>
                  <a:schemeClr val="tx1"/>
                </a:solidFill>
              </a:rPr>
              <a:t>2.	Library of carbon nanotubes </a:t>
            </a:r>
            <a:endParaRPr sz="2000" dirty="0">
              <a:solidFill>
                <a:schemeClr val="tx1"/>
              </a:solidFill>
            </a:endParaRPr>
          </a:p>
          <a:p>
            <a:pPr marL="0" indent="0">
              <a:spcBef>
                <a:spcPts val="360"/>
              </a:spcBef>
              <a:spcAft>
                <a:spcPts val="900"/>
              </a:spcAft>
              <a:buNone/>
            </a:pPr>
            <a:r>
              <a:rPr lang="en-GB" sz="2000" dirty="0">
                <a:solidFill>
                  <a:schemeClr val="tx1"/>
                </a:solidFill>
              </a:rPr>
              <a:t>3.	Complex chemistries and structures (Multi-metallics</a:t>
            </a:r>
          </a:p>
          <a:p>
            <a:pPr marL="0" indent="0">
              <a:spcBef>
                <a:spcPts val="360"/>
              </a:spcBef>
              <a:spcAft>
                <a:spcPts val="900"/>
              </a:spcAft>
              <a:buNone/>
            </a:pPr>
            <a:r>
              <a:rPr lang="en-GB" sz="2000" dirty="0">
                <a:solidFill>
                  <a:schemeClr val="tx1"/>
                </a:solidFill>
              </a:rPr>
              <a:t>        – doped  / core-shell)</a:t>
            </a:r>
            <a:endParaRPr sz="2000" dirty="0">
              <a:solidFill>
                <a:schemeClr val="tx1"/>
              </a:solidFill>
            </a:endParaRPr>
          </a:p>
          <a:p>
            <a:pPr marL="0" indent="0">
              <a:spcBef>
                <a:spcPts val="360"/>
              </a:spcBef>
              <a:spcAft>
                <a:spcPts val="900"/>
              </a:spcAft>
              <a:buNone/>
            </a:pPr>
            <a:r>
              <a:rPr lang="en-GB" sz="2000" dirty="0">
                <a:solidFill>
                  <a:schemeClr val="tx1"/>
                </a:solidFill>
              </a:rPr>
              <a:t>4.	NM-related data management and incorporation into the FAIR </a:t>
            </a:r>
            <a:endParaRPr sz="2000" dirty="0">
              <a:solidFill>
                <a:schemeClr val="tx1"/>
              </a:solidFill>
            </a:endParaRPr>
          </a:p>
          <a:p>
            <a:pPr marL="0" indent="0">
              <a:spcBef>
                <a:spcPts val="360"/>
              </a:spcBef>
              <a:spcAft>
                <a:spcPts val="900"/>
              </a:spcAft>
              <a:buNone/>
            </a:pPr>
            <a:r>
              <a:rPr lang="en-GB" sz="2000" dirty="0">
                <a:solidFill>
                  <a:schemeClr val="tx1"/>
                </a:solidFill>
              </a:rPr>
              <a:t>	data landscape </a:t>
            </a:r>
            <a:endParaRPr sz="2000" dirty="0">
              <a:solidFill>
                <a:schemeClr val="tx1"/>
              </a:solidFill>
            </a:endParaRPr>
          </a:p>
          <a:p>
            <a:pPr marL="0" indent="0">
              <a:spcBef>
                <a:spcPts val="360"/>
              </a:spcBef>
              <a:spcAft>
                <a:spcPts val="900"/>
              </a:spcAft>
              <a:buNone/>
            </a:pPr>
            <a:r>
              <a:rPr lang="en-GB" sz="2000" dirty="0">
                <a:solidFill>
                  <a:schemeClr val="tx1"/>
                </a:solidFill>
              </a:rPr>
              <a:t>5. 	</a:t>
            </a:r>
            <a:r>
              <a:rPr lang="en-GB" sz="2000" dirty="0" err="1">
                <a:solidFill>
                  <a:schemeClr val="tx1"/>
                </a:solidFill>
              </a:rPr>
              <a:t>NInChI</a:t>
            </a:r>
            <a:r>
              <a:rPr lang="en-GB" sz="2000" dirty="0">
                <a:solidFill>
                  <a:schemeClr val="tx1"/>
                </a:solidFill>
              </a:rPr>
              <a:t> in Nanoinformatics</a:t>
            </a:r>
            <a:endParaRPr sz="2000" dirty="0">
              <a:solidFill>
                <a:schemeClr val="tx1"/>
              </a:solidFill>
            </a:endParaRPr>
          </a:p>
          <a:p>
            <a:pPr marL="0" indent="0">
              <a:spcBef>
                <a:spcPts val="360"/>
              </a:spcBef>
              <a:spcAft>
                <a:spcPts val="0"/>
              </a:spcAft>
              <a:buNone/>
            </a:pPr>
            <a:r>
              <a:rPr lang="en-GB" sz="2000" dirty="0">
                <a:solidFill>
                  <a:schemeClr val="tx1"/>
                </a:solidFill>
              </a:rPr>
              <a:t>6.	Regulatory challenges (e.g., nanoforms / sets of nanoforms)</a:t>
            </a:r>
            <a:endParaRPr sz="2000" dirty="0">
              <a:solidFill>
                <a:schemeClr val="tx1"/>
              </a:solidFill>
            </a:endParaRPr>
          </a:p>
          <a:p>
            <a:pPr marL="0" indent="0">
              <a:spcBef>
                <a:spcPts val="360"/>
              </a:spcBef>
              <a:spcAft>
                <a:spcPts val="0"/>
              </a:spcAft>
              <a:buNone/>
            </a:pPr>
            <a:endParaRPr sz="2000" dirty="0"/>
          </a:p>
        </p:txBody>
      </p:sp>
      <p:pic>
        <p:nvPicPr>
          <p:cNvPr id="117" name="Google Shape;117;p15"/>
          <p:cNvPicPr preferRelativeResize="0"/>
          <p:nvPr/>
        </p:nvPicPr>
        <p:blipFill>
          <a:blip r:embed="rId3">
            <a:alphaModFix/>
          </a:blip>
          <a:stretch>
            <a:fillRect/>
          </a:stretch>
        </p:blipFill>
        <p:spPr>
          <a:xfrm>
            <a:off x="7527246" y="1991601"/>
            <a:ext cx="4387225" cy="4464575"/>
          </a:xfrm>
          <a:prstGeom prst="rect">
            <a:avLst/>
          </a:prstGeom>
          <a:noFill/>
          <a:ln>
            <a:noFill/>
          </a:ln>
        </p:spPr>
      </p:pic>
      <p:sp>
        <p:nvSpPr>
          <p:cNvPr id="6" name="TextBox 5">
            <a:extLst>
              <a:ext uri="{FF2B5EF4-FFF2-40B4-BE49-F238E27FC236}">
                <a16:creationId xmlns:a16="http://schemas.microsoft.com/office/drawing/2014/main" id="{4B4658B1-CF38-44FA-B723-71F977A9D3F0}"/>
              </a:ext>
            </a:extLst>
          </p:cNvPr>
          <p:cNvSpPr txBox="1"/>
          <p:nvPr/>
        </p:nvSpPr>
        <p:spPr>
          <a:xfrm>
            <a:off x="275302" y="1901096"/>
            <a:ext cx="6096000" cy="584775"/>
          </a:xfrm>
          <a:prstGeom prst="rect">
            <a:avLst/>
          </a:prstGeom>
          <a:noFill/>
        </p:spPr>
        <p:txBody>
          <a:bodyPr wrap="square">
            <a:spAutoFit/>
          </a:bodyPr>
          <a:lstStyle/>
          <a:p>
            <a:r>
              <a:rPr lang="en-GB" sz="3200" dirty="0">
                <a:solidFill>
                  <a:schemeClr val="accent1">
                    <a:lumMod val="60000"/>
                    <a:lumOff val="40000"/>
                  </a:schemeClr>
                </a:solidFill>
              </a:rPr>
              <a:t>Case studies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778E1-3325-4381-B5A7-FCC79A43B291}"/>
              </a:ext>
            </a:extLst>
          </p:cNvPr>
          <p:cNvSpPr>
            <a:spLocks noGrp="1"/>
          </p:cNvSpPr>
          <p:nvPr>
            <p:ph type="title"/>
          </p:nvPr>
        </p:nvSpPr>
        <p:spPr/>
        <p:txBody>
          <a:bodyPr/>
          <a:lstStyle/>
          <a:p>
            <a:r>
              <a:rPr lang="en-GB" dirty="0" err="1"/>
              <a:t>N</a:t>
            </a:r>
            <a:r>
              <a:rPr lang="en-GB" cap="none" dirty="0" err="1"/>
              <a:t>InChI</a:t>
            </a:r>
            <a:r>
              <a:rPr lang="en-GB" cap="none" dirty="0"/>
              <a:t> – enhancing interoperability of data – supporting “nanoforms”</a:t>
            </a:r>
            <a:endParaRPr lang="en-GB" dirty="0"/>
          </a:p>
        </p:txBody>
      </p:sp>
      <p:pic>
        <p:nvPicPr>
          <p:cNvPr id="5" name="Picture 4">
            <a:extLst>
              <a:ext uri="{FF2B5EF4-FFF2-40B4-BE49-F238E27FC236}">
                <a16:creationId xmlns:a16="http://schemas.microsoft.com/office/drawing/2014/main" id="{8AE2A068-710D-4B0F-BE37-1276CBF384F2}"/>
              </a:ext>
            </a:extLst>
          </p:cNvPr>
          <p:cNvPicPr>
            <a:picLocks noChangeAspect="1"/>
          </p:cNvPicPr>
          <p:nvPr/>
        </p:nvPicPr>
        <p:blipFill>
          <a:blip r:embed="rId2"/>
          <a:stretch>
            <a:fillRect/>
          </a:stretch>
        </p:blipFill>
        <p:spPr>
          <a:xfrm>
            <a:off x="1328444" y="1781656"/>
            <a:ext cx="9060197" cy="5078995"/>
          </a:xfrm>
          <a:prstGeom prst="rect">
            <a:avLst/>
          </a:prstGeom>
        </p:spPr>
      </p:pic>
    </p:spTree>
    <p:extLst>
      <p:ext uri="{BB962C8B-B14F-4D97-AF65-F5344CB8AC3E}">
        <p14:creationId xmlns:p14="http://schemas.microsoft.com/office/powerpoint/2010/main" val="2311323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ABC9E-287F-4569-B164-3B042E9F0A02}"/>
              </a:ext>
            </a:extLst>
          </p:cNvPr>
          <p:cNvSpPr>
            <a:spLocks noGrp="1"/>
          </p:cNvSpPr>
          <p:nvPr>
            <p:ph type="title"/>
          </p:nvPr>
        </p:nvSpPr>
        <p:spPr/>
        <p:txBody>
          <a:bodyPr/>
          <a:lstStyle/>
          <a:p>
            <a:r>
              <a:rPr lang="en-GB" dirty="0"/>
              <a:t>Building on Existing </a:t>
            </a:r>
            <a:r>
              <a:rPr lang="en-GB" cap="none" dirty="0"/>
              <a:t>InChI</a:t>
            </a:r>
            <a:r>
              <a:rPr lang="en-GB" dirty="0"/>
              <a:t> concepts</a:t>
            </a:r>
          </a:p>
        </p:txBody>
      </p:sp>
      <p:pic>
        <p:nvPicPr>
          <p:cNvPr id="5" name="Picture 4" descr="Diagram&#10;&#10;Description automatically generated with low confidence">
            <a:extLst>
              <a:ext uri="{FF2B5EF4-FFF2-40B4-BE49-F238E27FC236}">
                <a16:creationId xmlns:a16="http://schemas.microsoft.com/office/drawing/2014/main" id="{02B01E2C-6E75-4133-B2FC-3839212F87CD}"/>
              </a:ext>
            </a:extLst>
          </p:cNvPr>
          <p:cNvPicPr>
            <a:picLocks noChangeAspect="1"/>
          </p:cNvPicPr>
          <p:nvPr/>
        </p:nvPicPr>
        <p:blipFill>
          <a:blip r:embed="rId2"/>
          <a:stretch>
            <a:fillRect/>
          </a:stretch>
        </p:blipFill>
        <p:spPr>
          <a:xfrm>
            <a:off x="386255" y="1889259"/>
            <a:ext cx="11624441" cy="5145772"/>
          </a:xfrm>
          <a:prstGeom prst="rect">
            <a:avLst/>
          </a:prstGeom>
        </p:spPr>
      </p:pic>
    </p:spTree>
    <p:extLst>
      <p:ext uri="{BB962C8B-B14F-4D97-AF65-F5344CB8AC3E}">
        <p14:creationId xmlns:p14="http://schemas.microsoft.com/office/powerpoint/2010/main" val="2927224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035C-4739-4E89-9417-AA7295C204B2}"/>
              </a:ext>
            </a:extLst>
          </p:cNvPr>
          <p:cNvSpPr>
            <a:spLocks noGrp="1"/>
          </p:cNvSpPr>
          <p:nvPr>
            <p:ph type="title"/>
          </p:nvPr>
        </p:nvSpPr>
        <p:spPr/>
        <p:txBody>
          <a:bodyPr/>
          <a:lstStyle/>
          <a:p>
            <a:r>
              <a:rPr lang="en-GB" cap="none" dirty="0" err="1"/>
              <a:t>NInChI</a:t>
            </a:r>
            <a:r>
              <a:rPr lang="en-GB" cap="none" dirty="0"/>
              <a:t> </a:t>
            </a:r>
            <a:r>
              <a:rPr lang="en-GB" dirty="0"/>
              <a:t>as a structural nanomaterial identifier</a:t>
            </a:r>
          </a:p>
        </p:txBody>
      </p:sp>
      <p:pic>
        <p:nvPicPr>
          <p:cNvPr id="19" name="Picture 18">
            <a:extLst>
              <a:ext uri="{FF2B5EF4-FFF2-40B4-BE49-F238E27FC236}">
                <a16:creationId xmlns:a16="http://schemas.microsoft.com/office/drawing/2014/main" id="{08C91321-30A8-42D1-A37A-E7289B28E58D}"/>
              </a:ext>
            </a:extLst>
          </p:cNvPr>
          <p:cNvPicPr>
            <a:picLocks noChangeAspect="1"/>
          </p:cNvPicPr>
          <p:nvPr/>
        </p:nvPicPr>
        <p:blipFill>
          <a:blip r:embed="rId2"/>
          <a:stretch>
            <a:fillRect/>
          </a:stretch>
        </p:blipFill>
        <p:spPr>
          <a:xfrm>
            <a:off x="301793" y="2195375"/>
            <a:ext cx="6714518" cy="4138269"/>
          </a:xfrm>
          <a:prstGeom prst="rect">
            <a:avLst/>
          </a:prstGeom>
        </p:spPr>
      </p:pic>
      <p:pic>
        <p:nvPicPr>
          <p:cNvPr id="21" name="Google Shape;109;p14">
            <a:extLst>
              <a:ext uri="{FF2B5EF4-FFF2-40B4-BE49-F238E27FC236}">
                <a16:creationId xmlns:a16="http://schemas.microsoft.com/office/drawing/2014/main" id="{3C26B038-ED31-4141-831D-84C1101A5812}"/>
              </a:ext>
            </a:extLst>
          </p:cNvPr>
          <p:cNvPicPr preferRelativeResize="0"/>
          <p:nvPr/>
        </p:nvPicPr>
        <p:blipFill>
          <a:blip r:embed="rId3">
            <a:alphaModFix/>
          </a:blip>
          <a:stretch>
            <a:fillRect/>
          </a:stretch>
        </p:blipFill>
        <p:spPr>
          <a:xfrm>
            <a:off x="7289800" y="2821359"/>
            <a:ext cx="4902200" cy="2886300"/>
          </a:xfrm>
          <a:prstGeom prst="rect">
            <a:avLst/>
          </a:prstGeom>
          <a:noFill/>
          <a:ln>
            <a:noFill/>
          </a:ln>
        </p:spPr>
      </p:pic>
    </p:spTree>
    <p:extLst>
      <p:ext uri="{BB962C8B-B14F-4D97-AF65-F5344CB8AC3E}">
        <p14:creationId xmlns:p14="http://schemas.microsoft.com/office/powerpoint/2010/main" val="206115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8258-F304-4634-AE32-A85F8BC99C94}"/>
              </a:ext>
            </a:extLst>
          </p:cNvPr>
          <p:cNvSpPr>
            <a:spLocks noGrp="1"/>
          </p:cNvSpPr>
          <p:nvPr>
            <p:ph type="title"/>
          </p:nvPr>
        </p:nvSpPr>
        <p:spPr/>
        <p:txBody>
          <a:bodyPr/>
          <a:lstStyle/>
          <a:p>
            <a:r>
              <a:rPr lang="en-GB" dirty="0"/>
              <a:t>Technical implementation</a:t>
            </a:r>
            <a:endParaRPr lang="en-US" dirty="0"/>
          </a:p>
        </p:txBody>
      </p:sp>
      <p:pic>
        <p:nvPicPr>
          <p:cNvPr id="38" name="Picture 37" descr="Text&#10;&#10;Description automatically generated">
            <a:extLst>
              <a:ext uri="{FF2B5EF4-FFF2-40B4-BE49-F238E27FC236}">
                <a16:creationId xmlns:a16="http://schemas.microsoft.com/office/drawing/2014/main" id="{E243CE52-9B7B-4A8C-AEA8-156EAEF67A3E}"/>
              </a:ext>
            </a:extLst>
          </p:cNvPr>
          <p:cNvPicPr>
            <a:picLocks noChangeAspect="1"/>
          </p:cNvPicPr>
          <p:nvPr/>
        </p:nvPicPr>
        <p:blipFill>
          <a:blip r:embed="rId2"/>
          <a:stretch>
            <a:fillRect/>
          </a:stretch>
        </p:blipFill>
        <p:spPr>
          <a:xfrm>
            <a:off x="4995862" y="5009202"/>
            <a:ext cx="2200275" cy="1181100"/>
          </a:xfrm>
          <a:prstGeom prst="rect">
            <a:avLst/>
          </a:prstGeom>
        </p:spPr>
      </p:pic>
      <p:sp>
        <p:nvSpPr>
          <p:cNvPr id="43" name="TextBox 42">
            <a:extLst>
              <a:ext uri="{FF2B5EF4-FFF2-40B4-BE49-F238E27FC236}">
                <a16:creationId xmlns:a16="http://schemas.microsoft.com/office/drawing/2014/main" id="{FCBD2344-9A4A-4C34-ACC3-8C10AC672F30}"/>
              </a:ext>
            </a:extLst>
          </p:cNvPr>
          <p:cNvSpPr txBox="1"/>
          <p:nvPr/>
        </p:nvSpPr>
        <p:spPr>
          <a:xfrm>
            <a:off x="4549350" y="6190302"/>
            <a:ext cx="5059549" cy="307777"/>
          </a:xfrm>
          <a:prstGeom prst="rect">
            <a:avLst/>
          </a:prstGeom>
          <a:noFill/>
        </p:spPr>
        <p:txBody>
          <a:bodyPr wrap="square">
            <a:spAutoFit/>
          </a:bodyPr>
          <a:lstStyle/>
          <a:p>
            <a:r>
              <a:rPr lang="en-GB" sz="1400" dirty="0"/>
              <a:t>Future Plans: Include theses steps in the </a:t>
            </a:r>
            <a:r>
              <a:rPr lang="en-GB" sz="1400" dirty="0" err="1"/>
              <a:t>InChi</a:t>
            </a:r>
            <a:r>
              <a:rPr lang="en-GB" sz="1400" dirty="0"/>
              <a:t> software </a:t>
            </a:r>
            <a:endParaRPr lang="en-US" sz="1400" dirty="0"/>
          </a:p>
        </p:txBody>
      </p:sp>
      <p:pic>
        <p:nvPicPr>
          <p:cNvPr id="14" name="Picture 13">
            <a:extLst>
              <a:ext uri="{FF2B5EF4-FFF2-40B4-BE49-F238E27FC236}">
                <a16:creationId xmlns:a16="http://schemas.microsoft.com/office/drawing/2014/main" id="{C5A2A655-639A-4046-ABF1-2F5EB78A5B36}"/>
              </a:ext>
            </a:extLst>
          </p:cNvPr>
          <p:cNvPicPr>
            <a:picLocks noChangeAspect="1"/>
          </p:cNvPicPr>
          <p:nvPr/>
        </p:nvPicPr>
        <p:blipFill>
          <a:blip r:embed="rId3"/>
          <a:stretch>
            <a:fillRect/>
          </a:stretch>
        </p:blipFill>
        <p:spPr>
          <a:xfrm>
            <a:off x="897545" y="2117525"/>
            <a:ext cx="9684291" cy="2840629"/>
          </a:xfrm>
          <a:prstGeom prst="rect">
            <a:avLst/>
          </a:prstGeom>
        </p:spPr>
      </p:pic>
    </p:spTree>
    <p:extLst>
      <p:ext uri="{BB962C8B-B14F-4D97-AF65-F5344CB8AC3E}">
        <p14:creationId xmlns:p14="http://schemas.microsoft.com/office/powerpoint/2010/main" val="63151138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1033</Words>
  <Application>Microsoft Office PowerPoint</Application>
  <PresentationFormat>Widescreen</PresentationFormat>
  <Paragraphs>97</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Gill Sans MT</vt:lpstr>
      <vt:lpstr>Wingdings 2</vt:lpstr>
      <vt:lpstr>Dividend</vt:lpstr>
      <vt:lpstr>Introducing the InChI for Nanomaterials (NInChI)</vt:lpstr>
      <vt:lpstr>Alpha version – published Dec 2020 – NInChI generator</vt:lpstr>
      <vt:lpstr>Intrinsic versus extrinsic properties of Nanomaterials</vt:lpstr>
      <vt:lpstr>Challenges of distinguishing nanomaterials</vt:lpstr>
      <vt:lpstr>Nanomaterial identifier - InChI for nano</vt:lpstr>
      <vt:lpstr>NInChI – enhancing interoperability of data – supporting “nanoforms”</vt:lpstr>
      <vt:lpstr>Building on Existing InChI concepts</vt:lpstr>
      <vt:lpstr>NInChI as a structural nanomaterial identifier</vt:lpstr>
      <vt:lpstr>Technical implementation</vt:lpstr>
      <vt:lpstr>Join our NInChI WORKING GROUP </vt:lpstr>
      <vt:lpstr>Initial responses for discussion by NInChI working group</vt:lpstr>
      <vt:lpstr>Initial responses for discussion by NInChI working group</vt:lpstr>
      <vt:lpstr>Initial responses for discussion by NInChI working group</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from H2020 projects NanoCommons &amp; NanoSolveIT</dc:title>
  <dc:creator>Iseult Lynch (Earth and Environmental Sciences)</dc:creator>
  <cp:lastModifiedBy>Iseult Lynch (Earth and Environmental Sciences)</cp:lastModifiedBy>
  <cp:revision>2</cp:revision>
  <dcterms:created xsi:type="dcterms:W3CDTF">2020-11-11T09:45:27Z</dcterms:created>
  <dcterms:modified xsi:type="dcterms:W3CDTF">2021-03-22T09:58:33Z</dcterms:modified>
</cp:coreProperties>
</file>