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6" r:id="rId2"/>
  </p:sldIdLst>
  <p:sldSz cx="30492700" cy="43019663"/>
  <p:notesSz cx="30035500" cy="4256246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Extra Bold" panose="020B0604020202020204" charset="0"/>
      <p:bold r:id="rId8"/>
    </p:embeddedFont>
  </p:embeddedFontLst>
  <p:custDataLst>
    <p:tags r:id="rId9"/>
  </p:custDataLst>
  <p:defaultTextStyle>
    <a:defPPr>
      <a:defRPr lang="en-US"/>
    </a:defPPr>
    <a:lvl1pPr marL="0" algn="l" defTabSz="4198860" rtl="0" eaLnBrk="1" latinLnBrk="0" hangingPunct="1">
      <a:defRPr sz="8323" kern="1200">
        <a:solidFill>
          <a:schemeClr val="tx1"/>
        </a:solidFill>
        <a:latin typeface="+mn-lt"/>
        <a:ea typeface="+mn-ea"/>
        <a:cs typeface="+mn-cs"/>
      </a:defRPr>
    </a:lvl1pPr>
    <a:lvl2pPr marL="2099429" algn="l" defTabSz="4198860" rtl="0" eaLnBrk="1" latinLnBrk="0" hangingPunct="1">
      <a:defRPr sz="8323" kern="1200">
        <a:solidFill>
          <a:schemeClr val="tx1"/>
        </a:solidFill>
        <a:latin typeface="+mn-lt"/>
        <a:ea typeface="+mn-ea"/>
        <a:cs typeface="+mn-cs"/>
      </a:defRPr>
    </a:lvl2pPr>
    <a:lvl3pPr marL="4198860" algn="l" defTabSz="4198860" rtl="0" eaLnBrk="1" latinLnBrk="0" hangingPunct="1">
      <a:defRPr sz="8323" kern="1200">
        <a:solidFill>
          <a:schemeClr val="tx1"/>
        </a:solidFill>
        <a:latin typeface="+mn-lt"/>
        <a:ea typeface="+mn-ea"/>
        <a:cs typeface="+mn-cs"/>
      </a:defRPr>
    </a:lvl3pPr>
    <a:lvl4pPr marL="6298293" algn="l" defTabSz="4198860" rtl="0" eaLnBrk="1" latinLnBrk="0" hangingPunct="1">
      <a:defRPr sz="8323" kern="1200">
        <a:solidFill>
          <a:schemeClr val="tx1"/>
        </a:solidFill>
        <a:latin typeface="+mn-lt"/>
        <a:ea typeface="+mn-ea"/>
        <a:cs typeface="+mn-cs"/>
      </a:defRPr>
    </a:lvl4pPr>
    <a:lvl5pPr marL="8397724" algn="l" defTabSz="4198860" rtl="0" eaLnBrk="1" latinLnBrk="0" hangingPunct="1">
      <a:defRPr sz="8323" kern="1200">
        <a:solidFill>
          <a:schemeClr val="tx1"/>
        </a:solidFill>
        <a:latin typeface="+mn-lt"/>
        <a:ea typeface="+mn-ea"/>
        <a:cs typeface="+mn-cs"/>
      </a:defRPr>
    </a:lvl5pPr>
    <a:lvl6pPr marL="10497153" algn="l" defTabSz="4198860" rtl="0" eaLnBrk="1" latinLnBrk="0" hangingPunct="1">
      <a:defRPr sz="8323" kern="1200">
        <a:solidFill>
          <a:schemeClr val="tx1"/>
        </a:solidFill>
        <a:latin typeface="+mn-lt"/>
        <a:ea typeface="+mn-ea"/>
        <a:cs typeface="+mn-cs"/>
      </a:defRPr>
    </a:lvl6pPr>
    <a:lvl7pPr marL="12596583" algn="l" defTabSz="4198860" rtl="0" eaLnBrk="1" latinLnBrk="0" hangingPunct="1">
      <a:defRPr sz="8323" kern="1200">
        <a:solidFill>
          <a:schemeClr val="tx1"/>
        </a:solidFill>
        <a:latin typeface="+mn-lt"/>
        <a:ea typeface="+mn-ea"/>
        <a:cs typeface="+mn-cs"/>
      </a:defRPr>
    </a:lvl7pPr>
    <a:lvl8pPr marL="14696014" algn="l" defTabSz="4198860" rtl="0" eaLnBrk="1" latinLnBrk="0" hangingPunct="1">
      <a:defRPr sz="8323" kern="1200">
        <a:solidFill>
          <a:schemeClr val="tx1"/>
        </a:solidFill>
        <a:latin typeface="+mn-lt"/>
        <a:ea typeface="+mn-ea"/>
        <a:cs typeface="+mn-cs"/>
      </a:defRPr>
    </a:lvl8pPr>
    <a:lvl9pPr marL="16795445" algn="l" defTabSz="4198860" rtl="0" eaLnBrk="1" latinLnBrk="0" hangingPunct="1">
      <a:defRPr sz="83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33" userDrawn="1">
          <p15:clr>
            <a:srgbClr val="A4A3A4"/>
          </p15:clr>
        </p15:guide>
        <p15:guide id="2" pos="7203" userDrawn="1">
          <p15:clr>
            <a:srgbClr val="A4A3A4"/>
          </p15:clr>
        </p15:guide>
        <p15:guide id="3" orient="horz" pos="13572" userDrawn="1">
          <p15:clr>
            <a:srgbClr val="A4A3A4"/>
          </p15:clr>
        </p15:guide>
        <p15:guide id="4" pos="95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B3CBD3"/>
    <a:srgbClr val="F59696"/>
    <a:srgbClr val="DCDCDC"/>
    <a:srgbClr val="A0BEC8"/>
    <a:srgbClr val="C9F1FF"/>
    <a:srgbClr val="93E2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AB5A2-5E54-48AD-9200-E2590F40A220}" v="7" dt="2023-04-17T09:03:06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33" autoAdjust="0"/>
    <p:restoredTop sz="93538" autoAdjust="0"/>
  </p:normalViewPr>
  <p:slideViewPr>
    <p:cSldViewPr snapToGrid="0">
      <p:cViewPr varScale="1">
        <p:scale>
          <a:sx n="16" d="100"/>
          <a:sy n="16" d="100"/>
        </p:scale>
        <p:origin x="3774" y="276"/>
      </p:cViewPr>
      <p:guideLst>
        <p:guide orient="horz" pos="9033"/>
        <p:guide pos="7203"/>
        <p:guide orient="horz" pos="13572"/>
        <p:guide pos="95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idd" userId="fd46cf3b-5647-4782-b8f6-8dd4195b8377" providerId="ADAL" clId="{C9EAB5A2-5E54-48AD-9200-E2590F40A220}"/>
    <pc:docChg chg="undo custSel modSld modNotesMaster">
      <pc:chgData name="Richard Kidd" userId="fd46cf3b-5647-4782-b8f6-8dd4195b8377" providerId="ADAL" clId="{C9EAB5A2-5E54-48AD-9200-E2590F40A220}" dt="2023-04-17T09:08:16.149" v="1825" actId="20577"/>
      <pc:docMkLst>
        <pc:docMk/>
      </pc:docMkLst>
      <pc:sldChg chg="addSp delSp modSp mod">
        <pc:chgData name="Richard Kidd" userId="fd46cf3b-5647-4782-b8f6-8dd4195b8377" providerId="ADAL" clId="{C9EAB5A2-5E54-48AD-9200-E2590F40A220}" dt="2023-04-17T09:08:16.149" v="1825" actId="20577"/>
        <pc:sldMkLst>
          <pc:docMk/>
          <pc:sldMk cId="1311003627" sldId="266"/>
        </pc:sldMkLst>
        <pc:spChg chg="mod">
          <ac:chgData name="Richard Kidd" userId="fd46cf3b-5647-4782-b8f6-8dd4195b8377" providerId="ADAL" clId="{C9EAB5A2-5E54-48AD-9200-E2590F40A220}" dt="2023-04-17T09:04:20.711" v="1795" actId="20577"/>
          <ac:spMkLst>
            <pc:docMk/>
            <pc:sldMk cId="1311003627" sldId="266"/>
            <ac:spMk id="3" creationId="{0798D464-08BD-EE6D-76BB-A8D3B7EE4FB3}"/>
          </ac:spMkLst>
        </pc:spChg>
        <pc:spChg chg="mod">
          <ac:chgData name="Richard Kidd" userId="fd46cf3b-5647-4782-b8f6-8dd4195b8377" providerId="ADAL" clId="{C9EAB5A2-5E54-48AD-9200-E2590F40A220}" dt="2023-04-17T09:07:36.918" v="1816" actId="14100"/>
          <ac:spMkLst>
            <pc:docMk/>
            <pc:sldMk cId="1311003627" sldId="266"/>
            <ac:spMk id="4" creationId="{BABEB344-B9AB-BE86-D200-341D029C8CED}"/>
          </ac:spMkLst>
        </pc:spChg>
        <pc:spChg chg="mod">
          <ac:chgData name="Richard Kidd" userId="fd46cf3b-5647-4782-b8f6-8dd4195b8377" providerId="ADAL" clId="{C9EAB5A2-5E54-48AD-9200-E2590F40A220}" dt="2023-04-17T09:08:00.192" v="1821" actId="20577"/>
          <ac:spMkLst>
            <pc:docMk/>
            <pc:sldMk cId="1311003627" sldId="266"/>
            <ac:spMk id="5" creationId="{CD0A80B3-1035-A500-4053-6F35DAEA984A}"/>
          </ac:spMkLst>
        </pc:spChg>
        <pc:spChg chg="mod">
          <ac:chgData name="Richard Kidd" userId="fd46cf3b-5647-4782-b8f6-8dd4195b8377" providerId="ADAL" clId="{C9EAB5A2-5E54-48AD-9200-E2590F40A220}" dt="2023-04-17T08:36:50.513" v="1674" actId="20577"/>
          <ac:spMkLst>
            <pc:docMk/>
            <pc:sldMk cId="1311003627" sldId="266"/>
            <ac:spMk id="6" creationId="{09E0BB73-A180-117A-0E92-2B8704153BC3}"/>
          </ac:spMkLst>
        </pc:spChg>
        <pc:spChg chg="mod">
          <ac:chgData name="Richard Kidd" userId="fd46cf3b-5647-4782-b8f6-8dd4195b8377" providerId="ADAL" clId="{C9EAB5A2-5E54-48AD-9200-E2590F40A220}" dt="2023-04-17T09:05:46.161" v="1803" actId="14100"/>
          <ac:spMkLst>
            <pc:docMk/>
            <pc:sldMk cId="1311003627" sldId="266"/>
            <ac:spMk id="11" creationId="{C6C4602F-D916-4B08-3ECC-08A486A9DCFB}"/>
          </ac:spMkLst>
        </pc:spChg>
        <pc:spChg chg="mod">
          <ac:chgData name="Richard Kidd" userId="fd46cf3b-5647-4782-b8f6-8dd4195b8377" providerId="ADAL" clId="{C9EAB5A2-5E54-48AD-9200-E2590F40A220}" dt="2023-04-17T09:07:14.222" v="1814" actId="14100"/>
          <ac:spMkLst>
            <pc:docMk/>
            <pc:sldMk cId="1311003627" sldId="266"/>
            <ac:spMk id="31" creationId="{BE9E9C85-9C4F-4097-D8BC-D18EA3D05974}"/>
          </ac:spMkLst>
        </pc:spChg>
        <pc:spChg chg="add mod">
          <ac:chgData name="Richard Kidd" userId="fd46cf3b-5647-4782-b8f6-8dd4195b8377" providerId="ADAL" clId="{C9EAB5A2-5E54-48AD-9200-E2590F40A220}" dt="2023-04-17T08:42:39.604" v="1717" actId="1076"/>
          <ac:spMkLst>
            <pc:docMk/>
            <pc:sldMk cId="1311003627" sldId="266"/>
            <ac:spMk id="32" creationId="{F16A2F5A-91D4-E6D9-4F6C-5440DE55D7DB}"/>
          </ac:spMkLst>
        </pc:spChg>
        <pc:spChg chg="mod">
          <ac:chgData name="Richard Kidd" userId="fd46cf3b-5647-4782-b8f6-8dd4195b8377" providerId="ADAL" clId="{C9EAB5A2-5E54-48AD-9200-E2590F40A220}" dt="2023-04-17T09:08:16.149" v="1825" actId="20577"/>
          <ac:spMkLst>
            <pc:docMk/>
            <pc:sldMk cId="1311003627" sldId="266"/>
            <ac:spMk id="33" creationId="{9BB35E4C-A4F3-E24A-2281-07139838EF59}"/>
          </ac:spMkLst>
        </pc:spChg>
        <pc:spChg chg="mod">
          <ac:chgData name="Richard Kidd" userId="fd46cf3b-5647-4782-b8f6-8dd4195b8377" providerId="ADAL" clId="{C9EAB5A2-5E54-48AD-9200-E2590F40A220}" dt="2023-04-17T09:06:01.102" v="1805" actId="14100"/>
          <ac:spMkLst>
            <pc:docMk/>
            <pc:sldMk cId="1311003627" sldId="266"/>
            <ac:spMk id="34" creationId="{CC3EA2A1-C1AB-BC15-440A-BCEDDB409EAA}"/>
          </ac:spMkLst>
        </pc:spChg>
        <pc:spChg chg="mod">
          <ac:chgData name="Richard Kidd" userId="fd46cf3b-5647-4782-b8f6-8dd4195b8377" providerId="ADAL" clId="{C9EAB5A2-5E54-48AD-9200-E2590F40A220}" dt="2023-04-17T08:03:40.305" v="364"/>
          <ac:spMkLst>
            <pc:docMk/>
            <pc:sldMk cId="1311003627" sldId="266"/>
            <ac:spMk id="37" creationId="{25E2701C-8D3D-BE2B-9316-D696CE797789}"/>
          </ac:spMkLst>
        </pc:spChg>
        <pc:spChg chg="mod">
          <ac:chgData name="Richard Kidd" userId="fd46cf3b-5647-4782-b8f6-8dd4195b8377" providerId="ADAL" clId="{C9EAB5A2-5E54-48AD-9200-E2590F40A220}" dt="2023-04-17T09:04:37.189" v="1798" actId="115"/>
          <ac:spMkLst>
            <pc:docMk/>
            <pc:sldMk cId="1311003627" sldId="266"/>
            <ac:spMk id="38" creationId="{CAEF5DDE-18EE-7E46-B19A-0DC8DF8D3E3A}"/>
          </ac:spMkLst>
        </pc:spChg>
        <pc:spChg chg="mod">
          <ac:chgData name="Richard Kidd" userId="fd46cf3b-5647-4782-b8f6-8dd4195b8377" providerId="ADAL" clId="{C9EAB5A2-5E54-48AD-9200-E2590F40A220}" dt="2023-04-17T08:46:48.443" v="1746" actId="404"/>
          <ac:spMkLst>
            <pc:docMk/>
            <pc:sldMk cId="1311003627" sldId="266"/>
            <ac:spMk id="39" creationId="{A0D1125C-788A-8568-6762-2073B9CDE9C9}"/>
          </ac:spMkLst>
        </pc:spChg>
        <pc:spChg chg="mod">
          <ac:chgData name="Richard Kidd" userId="fd46cf3b-5647-4782-b8f6-8dd4195b8377" providerId="ADAL" clId="{C9EAB5A2-5E54-48AD-9200-E2590F40A220}" dt="2023-04-17T09:06:07.059" v="1806" actId="14100"/>
          <ac:spMkLst>
            <pc:docMk/>
            <pc:sldMk cId="1311003627" sldId="266"/>
            <ac:spMk id="40" creationId="{BF4155D0-029F-94E0-6025-07FA39661331}"/>
          </ac:spMkLst>
        </pc:spChg>
        <pc:spChg chg="mod">
          <ac:chgData name="Richard Kidd" userId="fd46cf3b-5647-4782-b8f6-8dd4195b8377" providerId="ADAL" clId="{C9EAB5A2-5E54-48AD-9200-E2590F40A220}" dt="2023-04-17T09:08:07.971" v="1823" actId="20577"/>
          <ac:spMkLst>
            <pc:docMk/>
            <pc:sldMk cId="1311003627" sldId="266"/>
            <ac:spMk id="42" creationId="{DE5D798D-578A-2FA2-4A95-D8EB43428C67}"/>
          </ac:spMkLst>
        </pc:spChg>
        <pc:spChg chg="del mod">
          <ac:chgData name="Richard Kidd" userId="fd46cf3b-5647-4782-b8f6-8dd4195b8377" providerId="ADAL" clId="{C9EAB5A2-5E54-48AD-9200-E2590F40A220}" dt="2023-04-17T08:43:08.617" v="1722" actId="478"/>
          <ac:spMkLst>
            <pc:docMk/>
            <pc:sldMk cId="1311003627" sldId="266"/>
            <ac:spMk id="45" creationId="{8A8EAE39-C9AE-CC7C-8D72-0B8212389C65}"/>
          </ac:spMkLst>
        </pc:spChg>
        <pc:spChg chg="mod">
          <ac:chgData name="Richard Kidd" userId="fd46cf3b-5647-4782-b8f6-8dd4195b8377" providerId="ADAL" clId="{C9EAB5A2-5E54-48AD-9200-E2590F40A220}" dt="2023-04-17T08:43:01.200" v="1721" actId="1076"/>
          <ac:spMkLst>
            <pc:docMk/>
            <pc:sldMk cId="1311003627" sldId="266"/>
            <ac:spMk id="47" creationId="{4176AF7A-B5B1-0CBC-FD42-EE257FB021F1}"/>
          </ac:spMkLst>
        </pc:spChg>
        <pc:spChg chg="mod">
          <ac:chgData name="Richard Kidd" userId="fd46cf3b-5647-4782-b8f6-8dd4195b8377" providerId="ADAL" clId="{C9EAB5A2-5E54-48AD-9200-E2590F40A220}" dt="2023-04-17T08:51:33.739" v="1756" actId="207"/>
          <ac:spMkLst>
            <pc:docMk/>
            <pc:sldMk cId="1311003627" sldId="266"/>
            <ac:spMk id="48" creationId="{7E44F7E4-A7DE-A5E9-B3C0-5A796900876D}"/>
          </ac:spMkLst>
        </pc:spChg>
        <pc:spChg chg="mod">
          <ac:chgData name="Richard Kidd" userId="fd46cf3b-5647-4782-b8f6-8dd4195b8377" providerId="ADAL" clId="{C9EAB5A2-5E54-48AD-9200-E2590F40A220}" dt="2023-04-17T08:43:22.512" v="1723" actId="1076"/>
          <ac:spMkLst>
            <pc:docMk/>
            <pc:sldMk cId="1311003627" sldId="266"/>
            <ac:spMk id="49" creationId="{171CDB3D-2D9B-FF74-683C-48082E44D3CE}"/>
          </ac:spMkLst>
        </pc:spChg>
        <pc:spChg chg="del">
          <ac:chgData name="Richard Kidd" userId="fd46cf3b-5647-4782-b8f6-8dd4195b8377" providerId="ADAL" clId="{C9EAB5A2-5E54-48AD-9200-E2590F40A220}" dt="2023-04-17T08:04:29.736" v="370" actId="478"/>
          <ac:spMkLst>
            <pc:docMk/>
            <pc:sldMk cId="1311003627" sldId="266"/>
            <ac:spMk id="50" creationId="{F8A15DCE-8B42-FC77-CB7E-30E9240AE33F}"/>
          </ac:spMkLst>
        </pc:spChg>
        <pc:spChg chg="mod">
          <ac:chgData name="Richard Kidd" userId="fd46cf3b-5647-4782-b8f6-8dd4195b8377" providerId="ADAL" clId="{C9EAB5A2-5E54-48AD-9200-E2590F40A220}" dt="2023-04-17T08:42:19.823" v="1712" actId="1076"/>
          <ac:spMkLst>
            <pc:docMk/>
            <pc:sldMk cId="1311003627" sldId="266"/>
            <ac:spMk id="51" creationId="{9EDF6FDB-7272-27A7-A1F2-92575472AF8F}"/>
          </ac:spMkLst>
        </pc:spChg>
        <pc:spChg chg="mod">
          <ac:chgData name="Richard Kidd" userId="fd46cf3b-5647-4782-b8f6-8dd4195b8377" providerId="ADAL" clId="{C9EAB5A2-5E54-48AD-9200-E2590F40A220}" dt="2023-04-17T08:42:11.388" v="1711" actId="1076"/>
          <ac:spMkLst>
            <pc:docMk/>
            <pc:sldMk cId="1311003627" sldId="266"/>
            <ac:spMk id="52" creationId="{3F030287-4C19-006C-763B-AD2EDD1F5AEA}"/>
          </ac:spMkLst>
        </pc:spChg>
        <pc:spChg chg="del">
          <ac:chgData name="Richard Kidd" userId="fd46cf3b-5647-4782-b8f6-8dd4195b8377" providerId="ADAL" clId="{C9EAB5A2-5E54-48AD-9200-E2590F40A220}" dt="2023-04-17T08:04:25.107" v="369" actId="478"/>
          <ac:spMkLst>
            <pc:docMk/>
            <pc:sldMk cId="1311003627" sldId="266"/>
            <ac:spMk id="53" creationId="{9B52C98C-B68A-6EA4-FCCA-FF4542D9049C}"/>
          </ac:spMkLst>
        </pc:spChg>
        <pc:spChg chg="mod topLvl">
          <ac:chgData name="Richard Kidd" userId="fd46cf3b-5647-4782-b8f6-8dd4195b8377" providerId="ADAL" clId="{C9EAB5A2-5E54-48AD-9200-E2590F40A220}" dt="2023-04-17T08:51:26.410" v="1755" actId="207"/>
          <ac:spMkLst>
            <pc:docMk/>
            <pc:sldMk cId="1311003627" sldId="266"/>
            <ac:spMk id="54" creationId="{65583563-845B-E204-C713-9AB8D8B2DD1E}"/>
          </ac:spMkLst>
        </pc:spChg>
        <pc:spChg chg="mod topLvl">
          <ac:chgData name="Richard Kidd" userId="fd46cf3b-5647-4782-b8f6-8dd4195b8377" providerId="ADAL" clId="{C9EAB5A2-5E54-48AD-9200-E2590F40A220}" dt="2023-04-17T08:54:06.983" v="1775" actId="207"/>
          <ac:spMkLst>
            <pc:docMk/>
            <pc:sldMk cId="1311003627" sldId="266"/>
            <ac:spMk id="55" creationId="{60322804-0B99-60C0-F0B5-4C1C7CA25205}"/>
          </ac:spMkLst>
        </pc:spChg>
        <pc:spChg chg="mod topLvl">
          <ac:chgData name="Richard Kidd" userId="fd46cf3b-5647-4782-b8f6-8dd4195b8377" providerId="ADAL" clId="{C9EAB5A2-5E54-48AD-9200-E2590F40A220}" dt="2023-04-17T08:52:55.706" v="1772" actId="207"/>
          <ac:spMkLst>
            <pc:docMk/>
            <pc:sldMk cId="1311003627" sldId="266"/>
            <ac:spMk id="56" creationId="{8F086FC7-ACC8-ECF5-A959-3053D10A29F7}"/>
          </ac:spMkLst>
        </pc:spChg>
        <pc:spChg chg="mod topLvl">
          <ac:chgData name="Richard Kidd" userId="fd46cf3b-5647-4782-b8f6-8dd4195b8377" providerId="ADAL" clId="{C9EAB5A2-5E54-48AD-9200-E2590F40A220}" dt="2023-04-17T08:55:20.741" v="1779" actId="20577"/>
          <ac:spMkLst>
            <pc:docMk/>
            <pc:sldMk cId="1311003627" sldId="266"/>
            <ac:spMk id="57" creationId="{A99BF09A-016F-6B76-BB2D-85D8C008C724}"/>
          </ac:spMkLst>
        </pc:spChg>
        <pc:spChg chg="mod topLvl">
          <ac:chgData name="Richard Kidd" userId="fd46cf3b-5647-4782-b8f6-8dd4195b8377" providerId="ADAL" clId="{C9EAB5A2-5E54-48AD-9200-E2590F40A220}" dt="2023-04-17T08:55:17.650" v="1778" actId="113"/>
          <ac:spMkLst>
            <pc:docMk/>
            <pc:sldMk cId="1311003627" sldId="266"/>
            <ac:spMk id="58" creationId="{F6D04E84-9DA6-A33C-4398-D27D34CA6CCD}"/>
          </ac:spMkLst>
        </pc:spChg>
        <pc:spChg chg="mod topLvl">
          <ac:chgData name="Richard Kidd" userId="fd46cf3b-5647-4782-b8f6-8dd4195b8377" providerId="ADAL" clId="{C9EAB5A2-5E54-48AD-9200-E2590F40A220}" dt="2023-04-17T08:53:30.579" v="1773" actId="207"/>
          <ac:spMkLst>
            <pc:docMk/>
            <pc:sldMk cId="1311003627" sldId="266"/>
            <ac:spMk id="59" creationId="{95A1B125-22A1-6F3A-9BE4-75D36A3787B5}"/>
          </ac:spMkLst>
        </pc:spChg>
        <pc:spChg chg="mod topLvl">
          <ac:chgData name="Richard Kidd" userId="fd46cf3b-5647-4782-b8f6-8dd4195b8377" providerId="ADAL" clId="{C9EAB5A2-5E54-48AD-9200-E2590F40A220}" dt="2023-04-17T08:53:40.148" v="1774" actId="207"/>
          <ac:spMkLst>
            <pc:docMk/>
            <pc:sldMk cId="1311003627" sldId="266"/>
            <ac:spMk id="60" creationId="{3042CF5D-A487-FDFE-6B23-BA1F07E64ACD}"/>
          </ac:spMkLst>
        </pc:spChg>
        <pc:spChg chg="mod topLvl">
          <ac:chgData name="Richard Kidd" userId="fd46cf3b-5647-4782-b8f6-8dd4195b8377" providerId="ADAL" clId="{C9EAB5A2-5E54-48AD-9200-E2590F40A220}" dt="2023-04-17T08:39:23.146" v="1687" actId="404"/>
          <ac:spMkLst>
            <pc:docMk/>
            <pc:sldMk cId="1311003627" sldId="266"/>
            <ac:spMk id="61" creationId="{2D141F08-4B77-77FC-E3F4-95F27ACD882D}"/>
          </ac:spMkLst>
        </pc:spChg>
        <pc:spChg chg="mod topLvl">
          <ac:chgData name="Richard Kidd" userId="fd46cf3b-5647-4782-b8f6-8dd4195b8377" providerId="ADAL" clId="{C9EAB5A2-5E54-48AD-9200-E2590F40A220}" dt="2023-04-17T08:39:23.146" v="1687" actId="404"/>
          <ac:spMkLst>
            <pc:docMk/>
            <pc:sldMk cId="1311003627" sldId="266"/>
            <ac:spMk id="62" creationId="{B66126EB-0F33-BA91-CAAB-B1918579EDBA}"/>
          </ac:spMkLst>
        </pc:spChg>
        <pc:spChg chg="mod topLvl">
          <ac:chgData name="Richard Kidd" userId="fd46cf3b-5647-4782-b8f6-8dd4195b8377" providerId="ADAL" clId="{C9EAB5A2-5E54-48AD-9200-E2590F40A220}" dt="2023-04-17T08:39:23.146" v="1687" actId="404"/>
          <ac:spMkLst>
            <pc:docMk/>
            <pc:sldMk cId="1311003627" sldId="266"/>
            <ac:spMk id="63" creationId="{92BD71BC-2BBC-C36A-F0F8-56C6B860C883}"/>
          </ac:spMkLst>
        </pc:spChg>
        <pc:spChg chg="mod topLvl">
          <ac:chgData name="Richard Kidd" userId="fd46cf3b-5647-4782-b8f6-8dd4195b8377" providerId="ADAL" clId="{C9EAB5A2-5E54-48AD-9200-E2590F40A220}" dt="2023-04-17T08:39:23.146" v="1687" actId="404"/>
          <ac:spMkLst>
            <pc:docMk/>
            <pc:sldMk cId="1311003627" sldId="266"/>
            <ac:spMk id="64" creationId="{1D0E2430-0F70-513A-F7F8-248D3C08FABD}"/>
          </ac:spMkLst>
        </pc:spChg>
        <pc:spChg chg="del mod">
          <ac:chgData name="Richard Kidd" userId="fd46cf3b-5647-4782-b8f6-8dd4195b8377" providerId="ADAL" clId="{C9EAB5A2-5E54-48AD-9200-E2590F40A220}" dt="2023-04-17T08:50:23.197" v="1754" actId="478"/>
          <ac:spMkLst>
            <pc:docMk/>
            <pc:sldMk cId="1311003627" sldId="266"/>
            <ac:spMk id="65" creationId="{40DB386D-97AB-D2CD-134D-68EF3D274351}"/>
          </ac:spMkLst>
        </pc:spChg>
        <pc:spChg chg="mod">
          <ac:chgData name="Richard Kidd" userId="fd46cf3b-5647-4782-b8f6-8dd4195b8377" providerId="ADAL" clId="{C9EAB5A2-5E54-48AD-9200-E2590F40A220}" dt="2023-04-17T08:49:15.743" v="1748" actId="207"/>
          <ac:spMkLst>
            <pc:docMk/>
            <pc:sldMk cId="1311003627" sldId="266"/>
            <ac:spMk id="67" creationId="{47E1FDFF-11B6-FD53-87E7-222683DB0D4F}"/>
          </ac:spMkLst>
        </pc:spChg>
        <pc:spChg chg="mod">
          <ac:chgData name="Richard Kidd" userId="fd46cf3b-5647-4782-b8f6-8dd4195b8377" providerId="ADAL" clId="{C9EAB5A2-5E54-48AD-9200-E2590F40A220}" dt="2023-04-17T08:57:49.509" v="1787" actId="1076"/>
          <ac:spMkLst>
            <pc:docMk/>
            <pc:sldMk cId="1311003627" sldId="266"/>
            <ac:spMk id="69" creationId="{3087A07E-D7F9-A999-D88A-B9F6FE84F329}"/>
          </ac:spMkLst>
        </pc:spChg>
        <pc:spChg chg="mod">
          <ac:chgData name="Richard Kidd" userId="fd46cf3b-5647-4782-b8f6-8dd4195b8377" providerId="ADAL" clId="{C9EAB5A2-5E54-48AD-9200-E2590F40A220}" dt="2023-04-17T08:57:55.324" v="1788" actId="1076"/>
          <ac:spMkLst>
            <pc:docMk/>
            <pc:sldMk cId="1311003627" sldId="266"/>
            <ac:spMk id="70" creationId="{1D833B62-68D2-22FF-B646-57119C119135}"/>
          </ac:spMkLst>
        </pc:spChg>
        <pc:spChg chg="mod">
          <ac:chgData name="Richard Kidd" userId="fd46cf3b-5647-4782-b8f6-8dd4195b8377" providerId="ADAL" clId="{C9EAB5A2-5E54-48AD-9200-E2590F40A220}" dt="2023-04-17T09:06:30.736" v="1809" actId="14100"/>
          <ac:spMkLst>
            <pc:docMk/>
            <pc:sldMk cId="1311003627" sldId="266"/>
            <ac:spMk id="75" creationId="{474B96FE-9833-E94F-7D62-FB0EB707C746}"/>
          </ac:spMkLst>
        </pc:spChg>
        <pc:spChg chg="mod">
          <ac:chgData name="Richard Kidd" userId="fd46cf3b-5647-4782-b8f6-8dd4195b8377" providerId="ADAL" clId="{C9EAB5A2-5E54-48AD-9200-E2590F40A220}" dt="2023-04-17T09:07:48.543" v="1817" actId="6549"/>
          <ac:spMkLst>
            <pc:docMk/>
            <pc:sldMk cId="1311003627" sldId="266"/>
            <ac:spMk id="78" creationId="{8939B809-D231-8834-AB35-C4DD27B46153}"/>
          </ac:spMkLst>
        </pc:spChg>
        <pc:spChg chg="mod">
          <ac:chgData name="Richard Kidd" userId="fd46cf3b-5647-4782-b8f6-8dd4195b8377" providerId="ADAL" clId="{C9EAB5A2-5E54-48AD-9200-E2590F40A220}" dt="2023-04-17T09:07:27.992" v="1815" actId="14100"/>
          <ac:spMkLst>
            <pc:docMk/>
            <pc:sldMk cId="1311003627" sldId="266"/>
            <ac:spMk id="80" creationId="{DFC63858-6C0C-99FB-3D4F-9D98A1632FAE}"/>
          </ac:spMkLst>
        </pc:spChg>
        <pc:spChg chg="mod">
          <ac:chgData name="Richard Kidd" userId="fd46cf3b-5647-4782-b8f6-8dd4195b8377" providerId="ADAL" clId="{C9EAB5A2-5E54-48AD-9200-E2590F40A220}" dt="2023-04-17T08:24:11.507" v="1654" actId="20577"/>
          <ac:spMkLst>
            <pc:docMk/>
            <pc:sldMk cId="1311003627" sldId="266"/>
            <ac:spMk id="82" creationId="{1DB61238-4BDE-EAB8-D21D-FD62FDA0D541}"/>
          </ac:spMkLst>
        </pc:spChg>
        <pc:spChg chg="mod">
          <ac:chgData name="Richard Kidd" userId="fd46cf3b-5647-4782-b8f6-8dd4195b8377" providerId="ADAL" clId="{C9EAB5A2-5E54-48AD-9200-E2590F40A220}" dt="2023-04-17T08:34:11.161" v="1656" actId="20577"/>
          <ac:spMkLst>
            <pc:docMk/>
            <pc:sldMk cId="1311003627" sldId="266"/>
            <ac:spMk id="83" creationId="{C25FA082-CDE0-A161-1F20-C77AA6FC44AB}"/>
          </ac:spMkLst>
        </pc:spChg>
        <pc:spChg chg="mod">
          <ac:chgData name="Richard Kidd" userId="fd46cf3b-5647-4782-b8f6-8dd4195b8377" providerId="ADAL" clId="{C9EAB5A2-5E54-48AD-9200-E2590F40A220}" dt="2023-04-17T08:17:31.948" v="1360" actId="20577"/>
          <ac:spMkLst>
            <pc:docMk/>
            <pc:sldMk cId="1311003627" sldId="266"/>
            <ac:spMk id="85" creationId="{F1E4895B-74A4-5AD2-82AA-AC784DF79FE1}"/>
          </ac:spMkLst>
        </pc:spChg>
        <pc:spChg chg="mod">
          <ac:chgData name="Richard Kidd" userId="fd46cf3b-5647-4782-b8f6-8dd4195b8377" providerId="ADAL" clId="{C9EAB5A2-5E54-48AD-9200-E2590F40A220}" dt="2023-04-17T08:22:23.013" v="1601" actId="14100"/>
          <ac:spMkLst>
            <pc:docMk/>
            <pc:sldMk cId="1311003627" sldId="266"/>
            <ac:spMk id="86" creationId="{793DB1D2-A3F4-FE29-EF12-446514848339}"/>
          </ac:spMkLst>
        </pc:spChg>
        <pc:grpChg chg="mod">
          <ac:chgData name="Richard Kidd" userId="fd46cf3b-5647-4782-b8f6-8dd4195b8377" providerId="ADAL" clId="{C9EAB5A2-5E54-48AD-9200-E2590F40A220}" dt="2023-04-17T08:44:15.710" v="1728" actId="14100"/>
          <ac:grpSpMkLst>
            <pc:docMk/>
            <pc:sldMk cId="1311003627" sldId="266"/>
            <ac:grpSpMk id="36" creationId="{2AFE3F9B-80F7-D43D-9F85-3E78B536FC4A}"/>
          </ac:grpSpMkLst>
        </pc:grpChg>
        <pc:grpChg chg="add del mod topLvl">
          <ac:chgData name="Richard Kidd" userId="fd46cf3b-5647-4782-b8f6-8dd4195b8377" providerId="ADAL" clId="{C9EAB5A2-5E54-48AD-9200-E2590F40A220}" dt="2023-04-17T08:42:50.166" v="1719" actId="1076"/>
          <ac:grpSpMkLst>
            <pc:docMk/>
            <pc:sldMk cId="1311003627" sldId="266"/>
            <ac:grpSpMk id="43" creationId="{C57F1F98-95F0-A307-E14C-3655CFDDD974}"/>
          </ac:grpSpMkLst>
        </pc:grpChg>
        <pc:grpChg chg="mod topLvl">
          <ac:chgData name="Richard Kidd" userId="fd46cf3b-5647-4782-b8f6-8dd4195b8377" providerId="ADAL" clId="{C9EAB5A2-5E54-48AD-9200-E2590F40A220}" dt="2023-04-17T08:43:27.504" v="1724" actId="1076"/>
          <ac:grpSpMkLst>
            <pc:docMk/>
            <pc:sldMk cId="1311003627" sldId="266"/>
            <ac:grpSpMk id="44" creationId="{1CCA8A02-0DA2-ABA7-6B4A-5EED7AA35545}"/>
          </ac:grpSpMkLst>
        </pc:grpChg>
        <pc:grpChg chg="mod">
          <ac:chgData name="Richard Kidd" userId="fd46cf3b-5647-4782-b8f6-8dd4195b8377" providerId="ADAL" clId="{C9EAB5A2-5E54-48AD-9200-E2590F40A220}" dt="2023-04-17T08:05:08.126" v="380" actId="165"/>
          <ac:grpSpMkLst>
            <pc:docMk/>
            <pc:sldMk cId="1311003627" sldId="266"/>
            <ac:grpSpMk id="46" creationId="{AFCA9FAD-E7ED-4367-1F35-897A9F44930F}"/>
          </ac:grpSpMkLst>
        </pc:grpChg>
        <pc:grpChg chg="mod">
          <ac:chgData name="Richard Kidd" userId="fd46cf3b-5647-4782-b8f6-8dd4195b8377" providerId="ADAL" clId="{C9EAB5A2-5E54-48AD-9200-E2590F40A220}" dt="2023-04-17T09:06:21.259" v="1808" actId="14100"/>
          <ac:grpSpMkLst>
            <pc:docMk/>
            <pc:sldMk cId="1311003627" sldId="266"/>
            <ac:grpSpMk id="81" creationId="{3F62650B-9872-E3C5-1FE8-A43890BCD73E}"/>
          </ac:grpSpMkLst>
        </pc:grpChg>
        <pc:grpChg chg="add del mod">
          <ac:chgData name="Richard Kidd" userId="fd46cf3b-5647-4782-b8f6-8dd4195b8377" providerId="ADAL" clId="{C9EAB5A2-5E54-48AD-9200-E2590F40A220}" dt="2023-04-17T08:22:15.282" v="1598" actId="14100"/>
          <ac:grpSpMkLst>
            <pc:docMk/>
            <pc:sldMk cId="1311003627" sldId="266"/>
            <ac:grpSpMk id="84" creationId="{FE00B394-2971-91C7-62A1-CD359DB8A4C4}"/>
          </ac:grpSpMkLst>
        </pc:grpChg>
        <pc:grpChg chg="del">
          <ac:chgData name="Richard Kidd" userId="fd46cf3b-5647-4782-b8f6-8dd4195b8377" providerId="ADAL" clId="{C9EAB5A2-5E54-48AD-9200-E2590F40A220}" dt="2023-04-17T08:05:08.126" v="380" actId="165"/>
          <ac:grpSpMkLst>
            <pc:docMk/>
            <pc:sldMk cId="1311003627" sldId="266"/>
            <ac:grpSpMk id="95" creationId="{404E7DB3-8EE9-CE3F-4253-F4EF7E76C1B9}"/>
          </ac:grpSpMkLst>
        </pc:grpChg>
        <pc:picChg chg="add mod">
          <ac:chgData name="Richard Kidd" userId="fd46cf3b-5647-4782-b8f6-8dd4195b8377" providerId="ADAL" clId="{C9EAB5A2-5E54-48AD-9200-E2590F40A220}" dt="2023-04-17T08:02:57.149" v="322" actId="14100"/>
          <ac:picMkLst>
            <pc:docMk/>
            <pc:sldMk cId="1311003627" sldId="266"/>
            <ac:picMk id="8" creationId="{FBF38B34-9697-88C0-B325-59828B08F920}"/>
          </ac:picMkLst>
        </pc:picChg>
        <pc:picChg chg="add del">
          <ac:chgData name="Richard Kidd" userId="fd46cf3b-5647-4782-b8f6-8dd4195b8377" providerId="ADAL" clId="{C9EAB5A2-5E54-48AD-9200-E2590F40A220}" dt="2023-04-17T08:04:37.111" v="372" actId="22"/>
          <ac:picMkLst>
            <pc:docMk/>
            <pc:sldMk cId="1311003627" sldId="266"/>
            <ac:picMk id="13" creationId="{6031BEA1-5533-B3FD-9E2D-9B55F8843206}"/>
          </ac:picMkLst>
        </pc:picChg>
        <pc:picChg chg="add del">
          <ac:chgData name="Richard Kidd" userId="fd46cf3b-5647-4782-b8f6-8dd4195b8377" providerId="ADAL" clId="{C9EAB5A2-5E54-48AD-9200-E2590F40A220}" dt="2023-04-17T08:05:15.523" v="382" actId="22"/>
          <ac:picMkLst>
            <pc:docMk/>
            <pc:sldMk cId="1311003627" sldId="266"/>
            <ac:picMk id="15" creationId="{94CD6189-AA09-50C8-353D-27B19AA5D8DE}"/>
          </ac:picMkLst>
        </pc:picChg>
        <pc:picChg chg="mod">
          <ac:chgData name="Richard Kidd" userId="fd46cf3b-5647-4782-b8f6-8dd4195b8377" providerId="ADAL" clId="{C9EAB5A2-5E54-48AD-9200-E2590F40A220}" dt="2023-04-17T08:40:49.397" v="1700" actId="1076"/>
          <ac:picMkLst>
            <pc:docMk/>
            <pc:sldMk cId="1311003627" sldId="266"/>
            <ac:picMk id="71" creationId="{AE6BD76D-124B-C03B-5B68-18BF5605CC33}"/>
          </ac:picMkLst>
        </pc:picChg>
        <pc:picChg chg="mod">
          <ac:chgData name="Richard Kidd" userId="fd46cf3b-5647-4782-b8f6-8dd4195b8377" providerId="ADAL" clId="{C9EAB5A2-5E54-48AD-9200-E2590F40A220}" dt="2023-04-17T08:40:49.397" v="1700" actId="1076"/>
          <ac:picMkLst>
            <pc:docMk/>
            <pc:sldMk cId="1311003627" sldId="266"/>
            <ac:picMk id="72" creationId="{1BFBD922-A225-0811-8651-F24FCDD69399}"/>
          </ac:picMkLst>
        </pc:picChg>
        <pc:picChg chg="mod">
          <ac:chgData name="Richard Kidd" userId="fd46cf3b-5647-4782-b8f6-8dd4195b8377" providerId="ADAL" clId="{C9EAB5A2-5E54-48AD-9200-E2590F40A220}" dt="2023-04-17T08:40:49.397" v="1700" actId="1076"/>
          <ac:picMkLst>
            <pc:docMk/>
            <pc:sldMk cId="1311003627" sldId="266"/>
            <ac:picMk id="73" creationId="{E8334DDD-7E80-7204-80FC-F56CD03A9E31}"/>
          </ac:picMkLst>
        </pc:picChg>
        <pc:picChg chg="mod">
          <ac:chgData name="Richard Kidd" userId="fd46cf3b-5647-4782-b8f6-8dd4195b8377" providerId="ADAL" clId="{C9EAB5A2-5E54-48AD-9200-E2590F40A220}" dt="2023-04-17T08:40:49.397" v="1700" actId="1076"/>
          <ac:picMkLst>
            <pc:docMk/>
            <pc:sldMk cId="1311003627" sldId="266"/>
            <ac:picMk id="74" creationId="{1DEBEE64-BCCC-D2AF-E9B2-E6301EC116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13015382" cy="2128125"/>
          </a:xfrm>
          <a:prstGeom prst="rect">
            <a:avLst/>
          </a:prstGeom>
        </p:spPr>
        <p:txBody>
          <a:bodyPr vert="horz" lIns="414800" tIns="207400" rIns="414800" bIns="207400" rtlCol="0"/>
          <a:lstStyle>
            <a:defPPr>
              <a:defRPr kern="1200" smtId="4294967295"/>
            </a:defPPr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7013169" y="2"/>
            <a:ext cx="13015382" cy="2128125"/>
          </a:xfrm>
          <a:prstGeom prst="rect">
            <a:avLst/>
          </a:prstGeom>
        </p:spPr>
        <p:txBody>
          <a:bodyPr vert="horz" lIns="414800" tIns="207400" rIns="414800" bIns="207400" rtlCol="0"/>
          <a:lstStyle>
            <a:defPPr>
              <a:defRPr kern="1200" smtId="4294967295"/>
            </a:defPPr>
            <a:lvl1pPr algn="r">
              <a:defRPr sz="5400"/>
            </a:lvl1pPr>
          </a:lstStyle>
          <a:p>
            <a:fld id="{7B0E8FA9-8B5F-4493-A208-FBBD06A1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3075" y="3195638"/>
            <a:ext cx="11309350" cy="159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03550" y="20217170"/>
            <a:ext cx="24028400" cy="19153109"/>
          </a:xfrm>
          <a:prstGeom prst="rect">
            <a:avLst/>
          </a:prstGeom>
        </p:spPr>
        <p:txBody>
          <a:bodyPr vert="horz" lIns="414800" tIns="207400" rIns="414800" bIns="207400" rtlCol="0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40426954"/>
            <a:ext cx="13015382" cy="2128125"/>
          </a:xfrm>
          <a:prstGeom prst="rect">
            <a:avLst/>
          </a:prstGeom>
        </p:spPr>
        <p:txBody>
          <a:bodyPr vert="horz" lIns="414800" tIns="207400" rIns="414800" bIns="207400" rtlCol="0" anchor="b"/>
          <a:lstStyle>
            <a:defPPr>
              <a:defRPr kern="1200" smtId="4294967295"/>
            </a:defPPr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7013169" y="40426954"/>
            <a:ext cx="13015382" cy="2128125"/>
          </a:xfrm>
          <a:prstGeom prst="rect">
            <a:avLst/>
          </a:prstGeom>
        </p:spPr>
        <p:txBody>
          <a:bodyPr vert="horz" lIns="414800" tIns="207400" rIns="414800" bIns="207400" rtlCol="0" anchor="b"/>
          <a:lstStyle>
            <a:defPPr>
              <a:defRPr kern="1200" smtId="4294967295"/>
            </a:defPPr>
            <a:lvl1pPr algn="r">
              <a:defRPr sz="54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98860" rtl="0" eaLnBrk="1" latinLnBrk="0" hangingPunct="1">
      <a:defRPr sz="5454" kern="1200">
        <a:solidFill>
          <a:schemeClr val="tx1"/>
        </a:solidFill>
        <a:latin typeface="+mn-lt"/>
        <a:ea typeface="+mn-ea"/>
        <a:cs typeface="+mn-cs"/>
      </a:defRPr>
    </a:lvl1pPr>
    <a:lvl2pPr marL="2099429" algn="l" defTabSz="4198860" rtl="0" eaLnBrk="1" latinLnBrk="0" hangingPunct="1">
      <a:defRPr sz="5454" kern="1200">
        <a:solidFill>
          <a:schemeClr val="tx1"/>
        </a:solidFill>
        <a:latin typeface="+mn-lt"/>
        <a:ea typeface="+mn-ea"/>
        <a:cs typeface="+mn-cs"/>
      </a:defRPr>
    </a:lvl2pPr>
    <a:lvl3pPr marL="4198860" algn="l" defTabSz="4198860" rtl="0" eaLnBrk="1" latinLnBrk="0" hangingPunct="1">
      <a:defRPr sz="5454" kern="1200">
        <a:solidFill>
          <a:schemeClr val="tx1"/>
        </a:solidFill>
        <a:latin typeface="+mn-lt"/>
        <a:ea typeface="+mn-ea"/>
        <a:cs typeface="+mn-cs"/>
      </a:defRPr>
    </a:lvl3pPr>
    <a:lvl4pPr marL="6298293" algn="l" defTabSz="4198860" rtl="0" eaLnBrk="1" latinLnBrk="0" hangingPunct="1">
      <a:defRPr sz="5454" kern="1200">
        <a:solidFill>
          <a:schemeClr val="tx1"/>
        </a:solidFill>
        <a:latin typeface="+mn-lt"/>
        <a:ea typeface="+mn-ea"/>
        <a:cs typeface="+mn-cs"/>
      </a:defRPr>
    </a:lvl4pPr>
    <a:lvl5pPr marL="8397724" algn="l" defTabSz="4198860" rtl="0" eaLnBrk="1" latinLnBrk="0" hangingPunct="1">
      <a:defRPr sz="5454" kern="1200">
        <a:solidFill>
          <a:schemeClr val="tx1"/>
        </a:solidFill>
        <a:latin typeface="+mn-lt"/>
        <a:ea typeface="+mn-ea"/>
        <a:cs typeface="+mn-cs"/>
      </a:defRPr>
    </a:lvl5pPr>
    <a:lvl6pPr marL="10497153" algn="l" defTabSz="4198860" rtl="0" eaLnBrk="1" latinLnBrk="0" hangingPunct="1">
      <a:defRPr sz="5454" kern="1200">
        <a:solidFill>
          <a:schemeClr val="tx1"/>
        </a:solidFill>
        <a:latin typeface="+mn-lt"/>
        <a:ea typeface="+mn-ea"/>
        <a:cs typeface="+mn-cs"/>
      </a:defRPr>
    </a:lvl6pPr>
    <a:lvl7pPr marL="12596583" algn="l" defTabSz="4198860" rtl="0" eaLnBrk="1" latinLnBrk="0" hangingPunct="1">
      <a:defRPr sz="5454" kern="1200">
        <a:solidFill>
          <a:schemeClr val="tx1"/>
        </a:solidFill>
        <a:latin typeface="+mn-lt"/>
        <a:ea typeface="+mn-ea"/>
        <a:cs typeface="+mn-cs"/>
      </a:defRPr>
    </a:lvl7pPr>
    <a:lvl8pPr marL="14696014" algn="l" defTabSz="4198860" rtl="0" eaLnBrk="1" latinLnBrk="0" hangingPunct="1">
      <a:defRPr sz="5454" kern="1200">
        <a:solidFill>
          <a:schemeClr val="tx1"/>
        </a:solidFill>
        <a:latin typeface="+mn-lt"/>
        <a:ea typeface="+mn-ea"/>
        <a:cs typeface="+mn-cs"/>
      </a:defRPr>
    </a:lvl8pPr>
    <a:lvl9pPr marL="16795445" algn="l" defTabSz="4198860" rtl="0" eaLnBrk="1" latinLnBrk="0" hangingPunct="1">
      <a:defRPr sz="54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5AFD9-35F1-4A8D-8AD3-EDB9481761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0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96767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3550" userDrawn="1">
          <p15:clr>
            <a:srgbClr val="FBAE40"/>
          </p15:clr>
        </p15:guide>
        <p15:guide id="2" pos="96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A53ED3-C604-42DA-2232-B84A193D75C0}"/>
              </a:ext>
            </a:extLst>
          </p:cNvPr>
          <p:cNvSpPr/>
          <p:nvPr userDrawn="1"/>
        </p:nvSpPr>
        <p:spPr>
          <a:xfrm>
            <a:off x="0" y="-259438"/>
            <a:ext cx="30492700" cy="6178975"/>
          </a:xfrm>
          <a:prstGeom prst="rect">
            <a:avLst/>
          </a:prstGeom>
          <a:solidFill>
            <a:srgbClr val="A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7" tIns="44469" rIns="88937" bIns="44469" rtlCol="0" anchor="ctr"/>
          <a:lstStyle>
            <a:defPPr>
              <a:defRPr kern="1200" smtId="4294967295"/>
            </a:defPPr>
          </a:lstStyle>
          <a:p>
            <a:pPr algn="ctr"/>
            <a:endParaRPr lang="en-US" sz="6043"/>
          </a:p>
        </p:txBody>
      </p:sp>
    </p:spTree>
    <p:extLst>
      <p:ext uri="{BB962C8B-B14F-4D97-AF65-F5344CB8AC3E}">
        <p14:creationId xmlns:p14="http://schemas.microsoft.com/office/powerpoint/2010/main" val="162249147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3550" userDrawn="1">
          <p15:clr>
            <a:srgbClr val="FBAE40"/>
          </p15:clr>
        </p15:guide>
        <p15:guide id="2" pos="96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A53ED3-C604-42DA-2232-B84A193D75C0}"/>
              </a:ext>
            </a:extLst>
          </p:cNvPr>
          <p:cNvSpPr/>
          <p:nvPr userDrawn="1"/>
        </p:nvSpPr>
        <p:spPr>
          <a:xfrm>
            <a:off x="0" y="-259438"/>
            <a:ext cx="30492700" cy="6597157"/>
          </a:xfrm>
          <a:prstGeom prst="rect">
            <a:avLst/>
          </a:prstGeom>
          <a:solidFill>
            <a:srgbClr val="A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7" tIns="44469" rIns="88937" bIns="44469" rtlCol="0" anchor="ctr"/>
          <a:lstStyle>
            <a:defPPr>
              <a:defRPr kern="1200" smtId="4294967295"/>
            </a:defPPr>
          </a:lstStyle>
          <a:p>
            <a:pPr algn="ctr"/>
            <a:endParaRPr lang="en-US" sz="6043"/>
          </a:p>
        </p:txBody>
      </p:sp>
    </p:spTree>
    <p:extLst>
      <p:ext uri="{BB962C8B-B14F-4D97-AF65-F5344CB8AC3E}">
        <p14:creationId xmlns:p14="http://schemas.microsoft.com/office/powerpoint/2010/main" val="60487796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3550">
          <p15:clr>
            <a:srgbClr val="FBAE40"/>
          </p15:clr>
        </p15:guide>
        <p15:guide id="2" pos="96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143ADD-EA61-3777-E551-62007144A74B}"/>
              </a:ext>
            </a:extLst>
          </p:cNvPr>
          <p:cNvSpPr/>
          <p:nvPr userDrawn="1"/>
        </p:nvSpPr>
        <p:spPr>
          <a:xfrm>
            <a:off x="0" y="0"/>
            <a:ext cx="30492700" cy="6337718"/>
          </a:xfrm>
          <a:prstGeom prst="rect">
            <a:avLst/>
          </a:prstGeom>
          <a:solidFill>
            <a:srgbClr val="A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37" tIns="44469" rIns="88937" bIns="44469" rtlCol="0" anchor="ctr"/>
          <a:lstStyle>
            <a:defPPr>
              <a:defRPr kern="1200" smtId="4294967295"/>
            </a:defPPr>
          </a:lstStyle>
          <a:p>
            <a:pPr algn="ctr"/>
            <a:endParaRPr lang="en-US" sz="6043"/>
          </a:p>
        </p:txBody>
      </p:sp>
      <p:sp>
        <p:nvSpPr>
          <p:cNvPr id="3" name="Rectangle: Rounded Corners 41">
            <a:extLst>
              <a:ext uri="{FF2B5EF4-FFF2-40B4-BE49-F238E27FC236}">
                <a16:creationId xmlns:a16="http://schemas.microsoft.com/office/drawing/2014/main" id="{07AAEEDA-026A-94DA-F4AE-939B058321BB}"/>
              </a:ext>
            </a:extLst>
          </p:cNvPr>
          <p:cNvSpPr/>
          <p:nvPr userDrawn="1"/>
        </p:nvSpPr>
        <p:spPr>
          <a:xfrm>
            <a:off x="15639048" y="6887194"/>
            <a:ext cx="14172885" cy="11442808"/>
          </a:xfrm>
          <a:prstGeom prst="roundRect">
            <a:avLst>
              <a:gd name="adj" fmla="val 147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669" dirty="0"/>
          </a:p>
        </p:txBody>
      </p:sp>
      <p:sp>
        <p:nvSpPr>
          <p:cNvPr id="4" name="Rectangle: Rounded Corners 38">
            <a:extLst>
              <a:ext uri="{FF2B5EF4-FFF2-40B4-BE49-F238E27FC236}">
                <a16:creationId xmlns:a16="http://schemas.microsoft.com/office/drawing/2014/main" id="{1D07875A-A4E0-DD67-828E-5E70B6AAB9E0}"/>
              </a:ext>
            </a:extLst>
          </p:cNvPr>
          <p:cNvSpPr/>
          <p:nvPr userDrawn="1"/>
        </p:nvSpPr>
        <p:spPr>
          <a:xfrm>
            <a:off x="680771" y="6889935"/>
            <a:ext cx="14172885" cy="15172114"/>
          </a:xfrm>
          <a:prstGeom prst="roundRect">
            <a:avLst>
              <a:gd name="adj" fmla="val 1711"/>
            </a:avLst>
          </a:prstGeom>
          <a:solidFill>
            <a:srgbClr val="A0BE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669"/>
          </a:p>
        </p:txBody>
      </p:sp>
      <p:sp>
        <p:nvSpPr>
          <p:cNvPr id="5" name="Rectangle: Rounded Corners 70">
            <a:extLst>
              <a:ext uri="{FF2B5EF4-FFF2-40B4-BE49-F238E27FC236}">
                <a16:creationId xmlns:a16="http://schemas.microsoft.com/office/drawing/2014/main" id="{6CF15B70-41F0-AD02-929C-1F2455FE8B27}"/>
              </a:ext>
            </a:extLst>
          </p:cNvPr>
          <p:cNvSpPr/>
          <p:nvPr userDrawn="1"/>
        </p:nvSpPr>
        <p:spPr>
          <a:xfrm>
            <a:off x="15639048" y="31020872"/>
            <a:ext cx="14172885" cy="6635751"/>
          </a:xfrm>
          <a:prstGeom prst="roundRect">
            <a:avLst>
              <a:gd name="adj" fmla="val 394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669"/>
          </a:p>
        </p:txBody>
      </p:sp>
      <p:sp>
        <p:nvSpPr>
          <p:cNvPr id="6" name="Rectangle: Rounded Corners 44">
            <a:extLst>
              <a:ext uri="{FF2B5EF4-FFF2-40B4-BE49-F238E27FC236}">
                <a16:creationId xmlns:a16="http://schemas.microsoft.com/office/drawing/2014/main" id="{08EE069F-EA85-B9CC-E4D7-A604645039A9}"/>
              </a:ext>
            </a:extLst>
          </p:cNvPr>
          <p:cNvSpPr/>
          <p:nvPr userDrawn="1"/>
        </p:nvSpPr>
        <p:spPr>
          <a:xfrm>
            <a:off x="15639048" y="18501010"/>
            <a:ext cx="14172885" cy="11881629"/>
          </a:xfrm>
          <a:prstGeom prst="roundRect">
            <a:avLst>
              <a:gd name="adj" fmla="val 1592"/>
            </a:avLst>
          </a:prstGeom>
          <a:solidFill>
            <a:srgbClr val="B3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669"/>
          </a:p>
        </p:txBody>
      </p:sp>
      <p:sp>
        <p:nvSpPr>
          <p:cNvPr id="7" name="Rectangle: Rounded Corners 42">
            <a:extLst>
              <a:ext uri="{FF2B5EF4-FFF2-40B4-BE49-F238E27FC236}">
                <a16:creationId xmlns:a16="http://schemas.microsoft.com/office/drawing/2014/main" id="{9C9CBFC5-2BC5-A2DC-637E-4954F12AAC26}"/>
              </a:ext>
            </a:extLst>
          </p:cNvPr>
          <p:cNvSpPr/>
          <p:nvPr userDrawn="1"/>
        </p:nvSpPr>
        <p:spPr>
          <a:xfrm>
            <a:off x="680768" y="31344565"/>
            <a:ext cx="14172885" cy="5384652"/>
          </a:xfrm>
          <a:prstGeom prst="roundRect">
            <a:avLst>
              <a:gd name="adj" fmla="val 2004"/>
            </a:avLst>
          </a:prstGeom>
          <a:solidFill>
            <a:srgbClr val="B3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 algn="ctr"/>
            <a:endParaRPr lang="en-US" sz="6669"/>
          </a:p>
        </p:txBody>
      </p:sp>
      <p:sp>
        <p:nvSpPr>
          <p:cNvPr id="8" name="Rectangle: Rounded Corners 38">
            <a:extLst>
              <a:ext uri="{FF2B5EF4-FFF2-40B4-BE49-F238E27FC236}">
                <a16:creationId xmlns:a16="http://schemas.microsoft.com/office/drawing/2014/main" id="{77ACB01F-7C86-6FAC-55CE-B163314A303B}"/>
              </a:ext>
            </a:extLst>
          </p:cNvPr>
          <p:cNvSpPr/>
          <p:nvPr userDrawn="1"/>
        </p:nvSpPr>
        <p:spPr>
          <a:xfrm>
            <a:off x="680768" y="22614268"/>
            <a:ext cx="14172885" cy="8178081"/>
          </a:xfrm>
          <a:prstGeom prst="roundRect">
            <a:avLst>
              <a:gd name="adj" fmla="val 171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 algn="ctr"/>
            <a:endParaRPr lang="en-US" sz="6669"/>
          </a:p>
        </p:txBody>
      </p:sp>
      <p:sp>
        <p:nvSpPr>
          <p:cNvPr id="9" name="Rectangle: Rounded Corners 42">
            <a:extLst>
              <a:ext uri="{FF2B5EF4-FFF2-40B4-BE49-F238E27FC236}">
                <a16:creationId xmlns:a16="http://schemas.microsoft.com/office/drawing/2014/main" id="{0FB2667D-7767-BC76-B9D9-F1F1D2FB80EA}"/>
              </a:ext>
            </a:extLst>
          </p:cNvPr>
          <p:cNvSpPr/>
          <p:nvPr userDrawn="1"/>
        </p:nvSpPr>
        <p:spPr>
          <a:xfrm>
            <a:off x="680768" y="37273637"/>
            <a:ext cx="14172885" cy="5384652"/>
          </a:xfrm>
          <a:prstGeom prst="roundRect">
            <a:avLst>
              <a:gd name="adj" fmla="val 20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669"/>
          </a:p>
        </p:txBody>
      </p:sp>
      <p:sp>
        <p:nvSpPr>
          <p:cNvPr id="10" name="Rectangle: Rounded Corners 44">
            <a:extLst>
              <a:ext uri="{FF2B5EF4-FFF2-40B4-BE49-F238E27FC236}">
                <a16:creationId xmlns:a16="http://schemas.microsoft.com/office/drawing/2014/main" id="{A41A27CA-78DB-5E6E-E827-415AD498FD7B}"/>
              </a:ext>
            </a:extLst>
          </p:cNvPr>
          <p:cNvSpPr/>
          <p:nvPr userDrawn="1"/>
        </p:nvSpPr>
        <p:spPr>
          <a:xfrm>
            <a:off x="15639048" y="37982319"/>
            <a:ext cx="14172885" cy="4675971"/>
          </a:xfrm>
          <a:prstGeom prst="roundRect">
            <a:avLst>
              <a:gd name="adj" fmla="val 1592"/>
            </a:avLst>
          </a:prstGeom>
          <a:solidFill>
            <a:srgbClr val="B3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6669"/>
          </a:p>
        </p:txBody>
      </p:sp>
    </p:spTree>
    <p:extLst>
      <p:ext uri="{BB962C8B-B14F-4D97-AF65-F5344CB8AC3E}">
        <p14:creationId xmlns:p14="http://schemas.microsoft.com/office/powerpoint/2010/main" val="15459462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3550" userDrawn="1">
          <p15:clr>
            <a:srgbClr val="FBAE40"/>
          </p15:clr>
        </p15:guide>
        <p15:guide id="2" pos="96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3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0" r:id="rId4"/>
  </p:sldLayoutIdLst>
  <p:transition/>
  <p:txStyles>
    <p:titleStyle>
      <a:defPPr>
        <a:defRPr kern="1200" smtId="4294967295"/>
      </a:defPPr>
      <a:lvl1pPr algn="ctr" defTabSz="3049167" rtl="0" eaLnBrk="1" latinLnBrk="0" hangingPunct="1">
        <a:spcBef>
          <a:spcPct val="0"/>
        </a:spcBef>
        <a:buNone/>
        <a:defRPr sz="93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0" indent="0" algn="l" defTabSz="3049167" rtl="0" eaLnBrk="1" latinLnBrk="0" hangingPunct="1">
        <a:spcBef>
          <a:spcPct val="20000"/>
        </a:spcBef>
        <a:buFont typeface="Arial" pitchFamily="34" charset="0"/>
        <a:buNone/>
        <a:defRPr sz="9309" kern="1200">
          <a:solidFill>
            <a:schemeClr val="tx1"/>
          </a:solidFill>
          <a:latin typeface="+mn-lt"/>
          <a:ea typeface="+mn-ea"/>
          <a:cs typeface="+mn-cs"/>
        </a:defRPr>
      </a:lvl1pPr>
      <a:lvl2pPr marL="2477450" indent="-952865" algn="l" defTabSz="3049167" rtl="0" eaLnBrk="1" latinLnBrk="0" hangingPunct="1">
        <a:spcBef>
          <a:spcPct val="20000"/>
        </a:spcBef>
        <a:buFont typeface="Arial" pitchFamily="34" charset="0"/>
        <a:buChar char="–"/>
        <a:defRPr sz="9309" kern="1200">
          <a:solidFill>
            <a:schemeClr val="tx1"/>
          </a:solidFill>
          <a:latin typeface="+mn-lt"/>
          <a:ea typeface="+mn-ea"/>
          <a:cs typeface="+mn-cs"/>
        </a:defRPr>
      </a:lvl2pPr>
      <a:lvl3pPr marL="3811461" indent="-762292" algn="l" defTabSz="3049167" rtl="0" eaLnBrk="1" latinLnBrk="0" hangingPunct="1">
        <a:spcBef>
          <a:spcPct val="20000"/>
        </a:spcBef>
        <a:buFont typeface="Arial" pitchFamily="34" charset="0"/>
        <a:buChar char="•"/>
        <a:defRPr sz="7989" kern="1200">
          <a:solidFill>
            <a:schemeClr val="tx1"/>
          </a:solidFill>
          <a:latin typeface="+mn-lt"/>
          <a:ea typeface="+mn-ea"/>
          <a:cs typeface="+mn-cs"/>
        </a:defRPr>
      </a:lvl3pPr>
      <a:lvl4pPr marL="5336044" indent="-762292" algn="l" defTabSz="3049167" rtl="0" eaLnBrk="1" latinLnBrk="0" hangingPunct="1">
        <a:spcBef>
          <a:spcPct val="20000"/>
        </a:spcBef>
        <a:buFont typeface="Arial" pitchFamily="34" charset="0"/>
        <a:buChar char="–"/>
        <a:defRPr sz="6739" kern="1200">
          <a:solidFill>
            <a:schemeClr val="tx1"/>
          </a:solidFill>
          <a:latin typeface="+mn-lt"/>
          <a:ea typeface="+mn-ea"/>
          <a:cs typeface="+mn-cs"/>
        </a:defRPr>
      </a:lvl4pPr>
      <a:lvl5pPr marL="6860628" indent="-762292" algn="l" defTabSz="3049167" rtl="0" eaLnBrk="1" latinLnBrk="0" hangingPunct="1">
        <a:spcBef>
          <a:spcPct val="20000"/>
        </a:spcBef>
        <a:buFont typeface="Arial" pitchFamily="34" charset="0"/>
        <a:buChar char="»"/>
        <a:defRPr sz="6739" kern="1200">
          <a:solidFill>
            <a:schemeClr val="tx1"/>
          </a:solidFill>
          <a:latin typeface="+mn-lt"/>
          <a:ea typeface="+mn-ea"/>
          <a:cs typeface="+mn-cs"/>
        </a:defRPr>
      </a:lvl5pPr>
      <a:lvl6pPr marL="8385211" indent="-762292" algn="l" defTabSz="3049167" rtl="0" eaLnBrk="1" latinLnBrk="0" hangingPunct="1">
        <a:spcBef>
          <a:spcPct val="20000"/>
        </a:spcBef>
        <a:buFont typeface="Arial" pitchFamily="34" charset="0"/>
        <a:buChar char="•"/>
        <a:defRPr sz="6739" kern="1200">
          <a:solidFill>
            <a:schemeClr val="tx1"/>
          </a:solidFill>
          <a:latin typeface="+mn-lt"/>
          <a:ea typeface="+mn-ea"/>
          <a:cs typeface="+mn-cs"/>
        </a:defRPr>
      </a:lvl6pPr>
      <a:lvl7pPr marL="9909795" indent="-762292" algn="l" defTabSz="3049167" rtl="0" eaLnBrk="1" latinLnBrk="0" hangingPunct="1">
        <a:spcBef>
          <a:spcPct val="20000"/>
        </a:spcBef>
        <a:buFont typeface="Arial" pitchFamily="34" charset="0"/>
        <a:buChar char="•"/>
        <a:defRPr sz="6739" kern="1200">
          <a:solidFill>
            <a:schemeClr val="tx1"/>
          </a:solidFill>
          <a:latin typeface="+mn-lt"/>
          <a:ea typeface="+mn-ea"/>
          <a:cs typeface="+mn-cs"/>
        </a:defRPr>
      </a:lvl7pPr>
      <a:lvl8pPr marL="11434380" indent="-762292" algn="l" defTabSz="3049167" rtl="0" eaLnBrk="1" latinLnBrk="0" hangingPunct="1">
        <a:spcBef>
          <a:spcPct val="20000"/>
        </a:spcBef>
        <a:buFont typeface="Arial" pitchFamily="34" charset="0"/>
        <a:buChar char="•"/>
        <a:defRPr sz="6739" kern="1200">
          <a:solidFill>
            <a:schemeClr val="tx1"/>
          </a:solidFill>
          <a:latin typeface="+mn-lt"/>
          <a:ea typeface="+mn-ea"/>
          <a:cs typeface="+mn-cs"/>
        </a:defRPr>
      </a:lvl8pPr>
      <a:lvl9pPr marL="12958963" indent="-762292" algn="l" defTabSz="3049167" rtl="0" eaLnBrk="1" latinLnBrk="0" hangingPunct="1">
        <a:spcBef>
          <a:spcPct val="20000"/>
        </a:spcBef>
        <a:buFont typeface="Arial" pitchFamily="34" charset="0"/>
        <a:buChar char="•"/>
        <a:defRPr sz="67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49167" rtl="0" eaLnBrk="1" latinLnBrk="0" hangingPunct="1">
        <a:defRPr sz="6044" kern="1200">
          <a:solidFill>
            <a:schemeClr val="tx1"/>
          </a:solidFill>
          <a:latin typeface="+mn-lt"/>
          <a:ea typeface="+mn-ea"/>
          <a:cs typeface="+mn-cs"/>
        </a:defRPr>
      </a:lvl1pPr>
      <a:lvl2pPr marL="1524584" algn="l" defTabSz="3049167" rtl="0" eaLnBrk="1" latinLnBrk="0" hangingPunct="1">
        <a:defRPr sz="6044" kern="1200">
          <a:solidFill>
            <a:schemeClr val="tx1"/>
          </a:solidFill>
          <a:latin typeface="+mn-lt"/>
          <a:ea typeface="+mn-ea"/>
          <a:cs typeface="+mn-cs"/>
        </a:defRPr>
      </a:lvl2pPr>
      <a:lvl3pPr marL="3049167" algn="l" defTabSz="3049167" rtl="0" eaLnBrk="1" latinLnBrk="0" hangingPunct="1">
        <a:defRPr sz="6044" kern="1200">
          <a:solidFill>
            <a:schemeClr val="tx1"/>
          </a:solidFill>
          <a:latin typeface="+mn-lt"/>
          <a:ea typeface="+mn-ea"/>
          <a:cs typeface="+mn-cs"/>
        </a:defRPr>
      </a:lvl3pPr>
      <a:lvl4pPr marL="4573752" algn="l" defTabSz="3049167" rtl="0" eaLnBrk="1" latinLnBrk="0" hangingPunct="1">
        <a:defRPr sz="6044" kern="1200">
          <a:solidFill>
            <a:schemeClr val="tx1"/>
          </a:solidFill>
          <a:latin typeface="+mn-lt"/>
          <a:ea typeface="+mn-ea"/>
          <a:cs typeface="+mn-cs"/>
        </a:defRPr>
      </a:lvl4pPr>
      <a:lvl5pPr marL="6098336" algn="l" defTabSz="3049167" rtl="0" eaLnBrk="1" latinLnBrk="0" hangingPunct="1">
        <a:defRPr sz="6044" kern="1200">
          <a:solidFill>
            <a:schemeClr val="tx1"/>
          </a:solidFill>
          <a:latin typeface="+mn-lt"/>
          <a:ea typeface="+mn-ea"/>
          <a:cs typeface="+mn-cs"/>
        </a:defRPr>
      </a:lvl5pPr>
      <a:lvl6pPr marL="7622919" algn="l" defTabSz="3049167" rtl="0" eaLnBrk="1" latinLnBrk="0" hangingPunct="1">
        <a:defRPr sz="6044" kern="1200">
          <a:solidFill>
            <a:schemeClr val="tx1"/>
          </a:solidFill>
          <a:latin typeface="+mn-lt"/>
          <a:ea typeface="+mn-ea"/>
          <a:cs typeface="+mn-cs"/>
        </a:defRPr>
      </a:lvl6pPr>
      <a:lvl7pPr marL="9147503" algn="l" defTabSz="3049167" rtl="0" eaLnBrk="1" latinLnBrk="0" hangingPunct="1">
        <a:defRPr sz="6044" kern="1200">
          <a:solidFill>
            <a:schemeClr val="tx1"/>
          </a:solidFill>
          <a:latin typeface="+mn-lt"/>
          <a:ea typeface="+mn-ea"/>
          <a:cs typeface="+mn-cs"/>
        </a:defRPr>
      </a:lvl7pPr>
      <a:lvl8pPr marL="10672087" algn="l" defTabSz="3049167" rtl="0" eaLnBrk="1" latinLnBrk="0" hangingPunct="1">
        <a:defRPr sz="6044" kern="1200">
          <a:solidFill>
            <a:schemeClr val="tx1"/>
          </a:solidFill>
          <a:latin typeface="+mn-lt"/>
          <a:ea typeface="+mn-ea"/>
          <a:cs typeface="+mn-cs"/>
        </a:defRPr>
      </a:lvl8pPr>
      <a:lvl9pPr marL="12196672" algn="l" defTabSz="3049167" rtl="0" eaLnBrk="1" latinLnBrk="0" hangingPunct="1">
        <a:defRPr sz="6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tm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upac-inchi.github.io/InChI-Web-Demo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tmp"/><Relationship Id="rId9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: Rounded Corners 42">
            <a:extLst>
              <a:ext uri="{FF2B5EF4-FFF2-40B4-BE49-F238E27FC236}">
                <a16:creationId xmlns:a16="http://schemas.microsoft.com/office/drawing/2014/main" id="{474B96FE-9833-E94F-7D62-FB0EB707C746}"/>
              </a:ext>
            </a:extLst>
          </p:cNvPr>
          <p:cNvSpPr/>
          <p:nvPr/>
        </p:nvSpPr>
        <p:spPr>
          <a:xfrm>
            <a:off x="15791297" y="24589324"/>
            <a:ext cx="14075114" cy="4570361"/>
          </a:xfrm>
          <a:prstGeom prst="roundRect">
            <a:avLst>
              <a:gd name="adj" fmla="val 20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 algn="ctr"/>
            <a:endParaRPr lang="en-US" sz="6669" dirty="0"/>
          </a:p>
        </p:txBody>
      </p:sp>
      <p:sp>
        <p:nvSpPr>
          <p:cNvPr id="67" name="Rectangle: Rounded Corners 38">
            <a:extLst>
              <a:ext uri="{FF2B5EF4-FFF2-40B4-BE49-F238E27FC236}">
                <a16:creationId xmlns:a16="http://schemas.microsoft.com/office/drawing/2014/main" id="{47E1FDFF-11B6-FD53-87E7-222683DB0D4F}"/>
              </a:ext>
            </a:extLst>
          </p:cNvPr>
          <p:cNvSpPr/>
          <p:nvPr/>
        </p:nvSpPr>
        <p:spPr>
          <a:xfrm>
            <a:off x="15727411" y="29362400"/>
            <a:ext cx="14172885" cy="7241761"/>
          </a:xfrm>
          <a:prstGeom prst="roundRect">
            <a:avLst>
              <a:gd name="adj" fmla="val 1711"/>
            </a:avLst>
          </a:prstGeom>
          <a:solidFill>
            <a:srgbClr val="B3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 algn="ctr"/>
            <a:endParaRPr lang="en-US" sz="6669"/>
          </a:p>
        </p:txBody>
      </p:sp>
      <p:sp>
        <p:nvSpPr>
          <p:cNvPr id="40" name="Rectangle: Rounded Corners 42">
            <a:extLst>
              <a:ext uri="{FF2B5EF4-FFF2-40B4-BE49-F238E27FC236}">
                <a16:creationId xmlns:a16="http://schemas.microsoft.com/office/drawing/2014/main" id="{BF4155D0-029F-94E0-6025-07FA39661331}"/>
              </a:ext>
            </a:extLst>
          </p:cNvPr>
          <p:cNvSpPr/>
          <p:nvPr/>
        </p:nvSpPr>
        <p:spPr>
          <a:xfrm>
            <a:off x="15706013" y="11001321"/>
            <a:ext cx="14172885" cy="13348029"/>
          </a:xfrm>
          <a:prstGeom prst="roundRect">
            <a:avLst>
              <a:gd name="adj" fmla="val 2004"/>
            </a:avLst>
          </a:prstGeom>
          <a:solidFill>
            <a:srgbClr val="B3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 algn="ctr"/>
            <a:endParaRPr lang="en-US" sz="6669" dirty="0"/>
          </a:p>
        </p:txBody>
      </p:sp>
      <p:sp>
        <p:nvSpPr>
          <p:cNvPr id="11" name="Rectangle: Rounded Corners 38">
            <a:extLst>
              <a:ext uri="{FF2B5EF4-FFF2-40B4-BE49-F238E27FC236}">
                <a16:creationId xmlns:a16="http://schemas.microsoft.com/office/drawing/2014/main" id="{C6C4602F-D916-4B08-3ECC-08A486A9DCFB}"/>
              </a:ext>
            </a:extLst>
          </p:cNvPr>
          <p:cNvSpPr/>
          <p:nvPr/>
        </p:nvSpPr>
        <p:spPr>
          <a:xfrm>
            <a:off x="592404" y="27428975"/>
            <a:ext cx="14172885" cy="11010576"/>
          </a:xfrm>
          <a:prstGeom prst="roundRect">
            <a:avLst>
              <a:gd name="adj" fmla="val 1711"/>
            </a:avLst>
          </a:prstGeom>
          <a:solidFill>
            <a:srgbClr val="B3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 algn="ctr"/>
            <a:endParaRPr lang="en-US" sz="6669"/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EFB12D3B-8A1A-399A-E666-884F676EA7A1}"/>
              </a:ext>
            </a:extLst>
          </p:cNvPr>
          <p:cNvSpPr txBox="1"/>
          <p:nvPr/>
        </p:nvSpPr>
        <p:spPr>
          <a:xfrm>
            <a:off x="2828539" y="98376"/>
            <a:ext cx="23488336" cy="3443919"/>
          </a:xfrm>
          <a:prstGeom prst="rect">
            <a:avLst/>
          </a:prstGeom>
        </p:spPr>
        <p:txBody>
          <a:bodyPr lIns="88937" tIns="44469" rIns="88937" bIns="44469" anchor="ctr"/>
          <a:lstStyle>
            <a:defPPr>
              <a:defRPr kern="1200" smtId="4294967295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151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IUPAC International Chemical Identifier (InChI) 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6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dentifier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glues all steps in the research life cycle of a compound</a:t>
            </a:r>
            <a:endParaRPr lang="de-DE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798D464-08BD-EE6D-76BB-A8D3B7EE4FB3}"/>
              </a:ext>
            </a:extLst>
          </p:cNvPr>
          <p:cNvSpPr txBox="1"/>
          <p:nvPr/>
        </p:nvSpPr>
        <p:spPr>
          <a:xfrm>
            <a:off x="680767" y="3731923"/>
            <a:ext cx="29122991" cy="1834451"/>
          </a:xfrm>
          <a:prstGeom prst="rect">
            <a:avLst/>
          </a:prstGeom>
        </p:spPr>
        <p:txBody>
          <a:bodyPr wrap="square" lIns="88937" tIns="44469" rIns="88937" bIns="44469">
            <a:spAutoFit/>
          </a:bodyPr>
          <a:lstStyle>
            <a:defPPr>
              <a:defRPr kern="1200" smtId="4294967295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</a:rPr>
              <a:t>Gerd Blanke</a:t>
            </a:r>
            <a:r>
              <a:rPr lang="en-US" sz="4000" baseline="30000" dirty="0">
                <a:latin typeface="Times New Roman" panose="02020603050405020304" pitchFamily="18" charset="0"/>
              </a:rPr>
              <a:t>1,4</a:t>
            </a:r>
            <a:r>
              <a:rPr lang="en-US" sz="4000" dirty="0">
                <a:latin typeface="Times New Roman" panose="02020603050405020304" pitchFamily="18" charset="0"/>
              </a:rPr>
              <a:t>, Jonathan M Goodman</a:t>
            </a:r>
            <a:r>
              <a:rPr lang="en-US" sz="4000" baseline="30000" dirty="0">
                <a:latin typeface="Times New Roman" panose="02020603050405020304" pitchFamily="18" charset="0"/>
              </a:rPr>
              <a:t>2,5</a:t>
            </a:r>
            <a:r>
              <a:rPr lang="en-US" sz="4000" dirty="0">
                <a:latin typeface="Times New Roman" panose="02020603050405020304" pitchFamily="18" charset="0"/>
              </a:rPr>
              <a:t>, Rudy Potenzone</a:t>
            </a:r>
            <a:r>
              <a:rPr lang="en-US" sz="4000" baseline="30000" dirty="0">
                <a:latin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</a:rPr>
              <a:t>, and Stephen R Heller</a:t>
            </a:r>
            <a:r>
              <a:rPr lang="en-US" sz="4000" baseline="30000" dirty="0">
                <a:latin typeface="Times New Roman" panose="02020603050405020304" pitchFamily="18" charset="0"/>
              </a:rPr>
              <a:t>1,2,3</a:t>
            </a:r>
            <a:endParaRPr lang="de-DE" sz="4000" baseline="30000" dirty="0">
              <a:latin typeface="Times New Roman" panose="02020603050405020304" pitchFamily="18" charset="0"/>
            </a:endParaRPr>
          </a:p>
          <a:p>
            <a:pPr algn="ctr"/>
            <a:r>
              <a:rPr lang="en-US" sz="3335" baseline="30000" dirty="0">
                <a:latin typeface="Times New Roman" panose="02020603050405020304" pitchFamily="18" charset="0"/>
              </a:rPr>
              <a:t>1</a:t>
            </a:r>
            <a:r>
              <a:rPr lang="en-US" sz="3335" dirty="0">
                <a:latin typeface="Times New Roman" panose="02020603050405020304" pitchFamily="18" charset="0"/>
              </a:rPr>
              <a:t>InChI Trust, Cambridge, UK; </a:t>
            </a:r>
            <a:r>
              <a:rPr lang="en-US" sz="3335" baseline="30000" dirty="0">
                <a:latin typeface="Times New Roman" panose="02020603050405020304" pitchFamily="18" charset="0"/>
              </a:rPr>
              <a:t>2</a:t>
            </a:r>
            <a:r>
              <a:rPr lang="en-US" sz="3335" dirty="0">
                <a:latin typeface="Times New Roman" panose="02020603050405020304" pitchFamily="18" charset="0"/>
              </a:rPr>
              <a:t>IUPAC; </a:t>
            </a:r>
            <a:r>
              <a:rPr lang="en-US" sz="3335" baseline="30000" dirty="0">
                <a:latin typeface="Times New Roman" panose="02020603050405020304" pitchFamily="18" charset="0"/>
              </a:rPr>
              <a:t>3</a:t>
            </a:r>
            <a:r>
              <a:rPr lang="en-US" sz="3335" dirty="0">
                <a:latin typeface="Times New Roman" panose="02020603050405020304" pitchFamily="18" charset="0"/>
              </a:rPr>
              <a:t>NCBI, NLM, National Institutes of Health, Bethesda, MD, USA;  </a:t>
            </a:r>
            <a:r>
              <a:rPr lang="en-US" sz="3335" baseline="30000" dirty="0">
                <a:latin typeface="Times New Roman" panose="02020603050405020304" pitchFamily="18" charset="0"/>
              </a:rPr>
              <a:t>4</a:t>
            </a:r>
            <a:r>
              <a:rPr lang="en-US" sz="3335" dirty="0">
                <a:latin typeface="Times New Roman" panose="02020603050405020304" pitchFamily="18" charset="0"/>
              </a:rPr>
              <a:t>StructurePendium Technologies GmbH, Essen, Germany; </a:t>
            </a:r>
            <a:r>
              <a:rPr lang="en-US" sz="3335" baseline="30000" dirty="0">
                <a:latin typeface="Times New Roman" panose="02020603050405020304" pitchFamily="18" charset="0"/>
              </a:rPr>
              <a:t>5</a:t>
            </a:r>
            <a:r>
              <a:rPr lang="en-US" sz="3335" dirty="0">
                <a:latin typeface="Times New Roman" panose="02020603050405020304" pitchFamily="18" charset="0"/>
              </a:rPr>
              <a:t>Yusuf </a:t>
            </a:r>
            <a:r>
              <a:rPr lang="en-US" sz="3335" dirty="0" err="1">
                <a:latin typeface="Times New Roman" panose="02020603050405020304" pitchFamily="18" charset="0"/>
              </a:rPr>
              <a:t>Hamied</a:t>
            </a:r>
            <a:r>
              <a:rPr lang="en-US" sz="3335" dirty="0">
                <a:latin typeface="Times New Roman" panose="02020603050405020304" pitchFamily="18" charset="0"/>
              </a:rPr>
              <a:t> Department of Chemistry, University of Cambridge, UK</a:t>
            </a:r>
            <a:endParaRPr lang="en-US" sz="3335" dirty="0">
              <a:solidFill>
                <a:srgbClr val="2A5C30"/>
              </a:solidFill>
            </a:endParaRPr>
          </a:p>
        </p:txBody>
      </p:sp>
      <p:sp>
        <p:nvSpPr>
          <p:cNvPr id="4" name="Rectangle: Rounded Corners 42">
            <a:extLst>
              <a:ext uri="{FF2B5EF4-FFF2-40B4-BE49-F238E27FC236}">
                <a16:creationId xmlns:a16="http://schemas.microsoft.com/office/drawing/2014/main" id="{BABEB344-B9AB-BE86-D200-341D029C8CED}"/>
              </a:ext>
            </a:extLst>
          </p:cNvPr>
          <p:cNvSpPr/>
          <p:nvPr/>
        </p:nvSpPr>
        <p:spPr>
          <a:xfrm>
            <a:off x="542320" y="20576124"/>
            <a:ext cx="14224267" cy="6661812"/>
          </a:xfrm>
          <a:prstGeom prst="roundRect">
            <a:avLst>
              <a:gd name="adj" fmla="val 20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 algn="ctr"/>
            <a:endParaRPr lang="en-US" sz="6669" dirty="0"/>
          </a:p>
        </p:txBody>
      </p:sp>
      <p:sp>
        <p:nvSpPr>
          <p:cNvPr id="5" name="TextBox 86">
            <a:extLst>
              <a:ext uri="{FF2B5EF4-FFF2-40B4-BE49-F238E27FC236}">
                <a16:creationId xmlns:a16="http://schemas.microsoft.com/office/drawing/2014/main" id="{CD0A80B3-1035-A500-4053-6F35DAEA984A}"/>
              </a:ext>
            </a:extLst>
          </p:cNvPr>
          <p:cNvSpPr txBox="1"/>
          <p:nvPr/>
        </p:nvSpPr>
        <p:spPr>
          <a:xfrm>
            <a:off x="890677" y="20877888"/>
            <a:ext cx="13658189" cy="284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>
              <a:spcAft>
                <a:spcPts val="1667"/>
              </a:spcAft>
            </a:pPr>
            <a:r>
              <a:rPr lang="en-US" sz="4446" b="1" dirty="0"/>
              <a:t>InChI project goals</a:t>
            </a:r>
          </a:p>
          <a:p>
            <a:pPr>
              <a:spcAft>
                <a:spcPts val="1112"/>
              </a:spcAft>
            </a:pPr>
            <a:r>
              <a:rPr lang="en-US" sz="3705" dirty="0"/>
              <a:t>Create a</a:t>
            </a:r>
            <a:r>
              <a:rPr lang="en-US" sz="3705" b="1" dirty="0">
                <a:solidFill>
                  <a:srgbClr val="FF0000"/>
                </a:solidFill>
              </a:rPr>
              <a:t> </a:t>
            </a:r>
            <a:r>
              <a:rPr lang="en-US" sz="3705" b="1" dirty="0"/>
              <a:t>free, non-proprietary chemical substance identifier</a:t>
            </a:r>
            <a:r>
              <a:rPr lang="en-US" sz="3705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5" dirty="0"/>
              <a:t>Turn chemical structures into unique, canonical text strings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5" dirty="0"/>
              <a:t>Enable discovery and linking of chemical and biological data</a:t>
            </a:r>
            <a:endParaRPr lang="en-US" sz="3335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9E0BB73-A180-117A-0E92-2B8704153BC3}"/>
              </a:ext>
            </a:extLst>
          </p:cNvPr>
          <p:cNvSpPr txBox="1"/>
          <p:nvPr/>
        </p:nvSpPr>
        <p:spPr>
          <a:xfrm>
            <a:off x="16094264" y="24718336"/>
            <a:ext cx="13658189" cy="421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>
              <a:spcAft>
                <a:spcPts val="1667"/>
              </a:spcAft>
            </a:pPr>
            <a:r>
              <a:rPr lang="en-US" sz="4446" b="1" dirty="0"/>
              <a:t>InChI is key for FAIR in chemistry and beyond</a:t>
            </a:r>
          </a:p>
          <a:p>
            <a:pPr>
              <a:spcAft>
                <a:spcPts val="556"/>
              </a:spcAft>
            </a:pPr>
            <a:r>
              <a:rPr lang="en-US" sz="3705" dirty="0"/>
              <a:t>In particular– </a:t>
            </a:r>
            <a:r>
              <a:rPr lang="en-US" sz="3705" b="1" dirty="0"/>
              <a:t>findability</a:t>
            </a:r>
            <a:r>
              <a:rPr lang="en-US" sz="3705" dirty="0"/>
              <a:t> and </a:t>
            </a:r>
            <a:r>
              <a:rPr lang="en-US" sz="3705" b="1" dirty="0"/>
              <a:t>reusability</a:t>
            </a:r>
          </a:p>
          <a:p>
            <a:pPr marL="529380" indent="-529380">
              <a:spcAft>
                <a:spcPts val="556"/>
              </a:spcAft>
              <a:buFont typeface="Arial" panose="020B0604020202020204" pitchFamily="34" charset="0"/>
              <a:buChar char="•"/>
            </a:pPr>
            <a:r>
              <a:rPr lang="en-US" sz="3705" dirty="0"/>
              <a:t>Identifying unique entities for discovery and linking</a:t>
            </a:r>
          </a:p>
          <a:p>
            <a:pPr marL="529380" indent="-529380">
              <a:spcAft>
                <a:spcPts val="1667"/>
              </a:spcAft>
              <a:buFont typeface="Arial" panose="020B0604020202020204" pitchFamily="34" charset="0"/>
              <a:buChar char="•"/>
            </a:pPr>
            <a:r>
              <a:rPr lang="en-US" sz="3705" dirty="0"/>
              <a:t>then</a:t>
            </a:r>
            <a:r>
              <a:rPr lang="en-US" sz="3705" b="1" dirty="0"/>
              <a:t> </a:t>
            </a:r>
            <a:r>
              <a:rPr lang="en-US" sz="3705" dirty="0"/>
              <a:t>interoperability between structures and related (meta)data including qualified references to other (meta)data</a:t>
            </a:r>
          </a:p>
          <a:p>
            <a:pPr>
              <a:spcAft>
                <a:spcPts val="1667"/>
              </a:spcAft>
            </a:pPr>
            <a:r>
              <a:rPr lang="en-US" sz="3705" dirty="0"/>
              <a:t>InChI is critical to enable references based on chemical identity</a:t>
            </a: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D2703A42-B708-AAF5-B3FB-70964B6557B8}"/>
              </a:ext>
            </a:extLst>
          </p:cNvPr>
          <p:cNvGrpSpPr/>
          <p:nvPr/>
        </p:nvGrpSpPr>
        <p:grpSpPr>
          <a:xfrm>
            <a:off x="687735" y="24083765"/>
            <a:ext cx="13768331" cy="2886816"/>
            <a:chOff x="1016374" y="10726449"/>
            <a:chExt cx="14863604" cy="3116462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C5250897-901E-2863-4052-3BC392876EB0}"/>
                </a:ext>
              </a:extLst>
            </p:cNvPr>
            <p:cNvGrpSpPr/>
            <p:nvPr/>
          </p:nvGrpSpPr>
          <p:grpSpPr>
            <a:xfrm>
              <a:off x="4667250" y="10784833"/>
              <a:ext cx="7076595" cy="2812722"/>
              <a:chOff x="5067300" y="10641958"/>
              <a:chExt cx="7076595" cy="2812722"/>
            </a:xfrm>
          </p:grpSpPr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8D010D6E-2C05-CF7A-8434-35BCA60C07F0}"/>
                  </a:ext>
                </a:extLst>
              </p:cNvPr>
              <p:cNvSpPr/>
              <p:nvPr/>
            </p:nvSpPr>
            <p:spPr>
              <a:xfrm>
                <a:off x="5067300" y="10641958"/>
                <a:ext cx="3557365" cy="1406362"/>
              </a:xfrm>
              <a:custGeom>
                <a:avLst/>
                <a:gdLst>
                  <a:gd name="connsiteX0" fmla="*/ 0 w 1406361"/>
                  <a:gd name="connsiteY0" fmla="*/ 0 h 3557365"/>
                  <a:gd name="connsiteX1" fmla="*/ 1171963 w 1406361"/>
                  <a:gd name="connsiteY1" fmla="*/ 0 h 3557365"/>
                  <a:gd name="connsiteX2" fmla="*/ 1406361 w 1406361"/>
                  <a:gd name="connsiteY2" fmla="*/ 234398 h 3557365"/>
                  <a:gd name="connsiteX3" fmla="*/ 1406361 w 1406361"/>
                  <a:gd name="connsiteY3" fmla="*/ 3557365 h 3557365"/>
                  <a:gd name="connsiteX4" fmla="*/ 0 w 1406361"/>
                  <a:gd name="connsiteY4" fmla="*/ 3557365 h 3557365"/>
                  <a:gd name="connsiteX5" fmla="*/ 0 w 1406361"/>
                  <a:gd name="connsiteY5" fmla="*/ 0 h 355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361" h="3557365">
                    <a:moveTo>
                      <a:pt x="0" y="3557365"/>
                    </a:moveTo>
                    <a:lnTo>
                      <a:pt x="0" y="592906"/>
                    </a:lnTo>
                    <a:cubicBezTo>
                      <a:pt x="0" y="265454"/>
                      <a:pt x="41488" y="0"/>
                      <a:pt x="92666" y="0"/>
                    </a:cubicBezTo>
                    <a:lnTo>
                      <a:pt x="1406361" y="0"/>
                    </a:lnTo>
                    <a:lnTo>
                      <a:pt x="1406361" y="3557365"/>
                    </a:lnTo>
                    <a:lnTo>
                      <a:pt x="0" y="355736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165" tIns="237165" rIns="237165" bIns="562849" numCol="1" spcCol="1270" anchor="ctr" anchorCtr="0">
                <a:noAutofit/>
              </a:bodyPr>
              <a:lstStyle/>
              <a:p>
                <a:pPr algn="ctr" defTabSz="14822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35" b="1" dirty="0"/>
                  <a:t>Partnership</a:t>
                </a:r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E2D9DD06-C845-61A1-1C97-A90D94CED7AB}"/>
                  </a:ext>
                </a:extLst>
              </p:cNvPr>
              <p:cNvSpPr/>
              <p:nvPr/>
            </p:nvSpPr>
            <p:spPr>
              <a:xfrm>
                <a:off x="8586530" y="10641958"/>
                <a:ext cx="3557365" cy="1406361"/>
              </a:xfrm>
              <a:custGeom>
                <a:avLst/>
                <a:gdLst>
                  <a:gd name="connsiteX0" fmla="*/ 0 w 3557365"/>
                  <a:gd name="connsiteY0" fmla="*/ 0 h 1406361"/>
                  <a:gd name="connsiteX1" fmla="*/ 3322967 w 3557365"/>
                  <a:gd name="connsiteY1" fmla="*/ 0 h 1406361"/>
                  <a:gd name="connsiteX2" fmla="*/ 3557365 w 3557365"/>
                  <a:gd name="connsiteY2" fmla="*/ 234398 h 1406361"/>
                  <a:gd name="connsiteX3" fmla="*/ 3557365 w 3557365"/>
                  <a:gd name="connsiteY3" fmla="*/ 1406361 h 1406361"/>
                  <a:gd name="connsiteX4" fmla="*/ 0 w 3557365"/>
                  <a:gd name="connsiteY4" fmla="*/ 1406361 h 1406361"/>
                  <a:gd name="connsiteX5" fmla="*/ 0 w 3557365"/>
                  <a:gd name="connsiteY5" fmla="*/ 0 h 1406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7365" h="1406361">
                    <a:moveTo>
                      <a:pt x="0" y="0"/>
                    </a:moveTo>
                    <a:lnTo>
                      <a:pt x="3322967" y="0"/>
                    </a:lnTo>
                    <a:cubicBezTo>
                      <a:pt x="3452421" y="0"/>
                      <a:pt x="3557365" y="104944"/>
                      <a:pt x="3557365" y="234398"/>
                    </a:cubicBezTo>
                    <a:lnTo>
                      <a:pt x="3557365" y="1406361"/>
                    </a:lnTo>
                    <a:lnTo>
                      <a:pt x="0" y="140636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13333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13333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165" tIns="237165" rIns="237165" bIns="562848" numCol="1" spcCol="1270" anchor="ctr" anchorCtr="0">
                <a:noAutofit/>
              </a:bodyPr>
              <a:lstStyle/>
              <a:p>
                <a:pPr algn="ctr" defTabSz="14822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35" b="1" dirty="0"/>
                  <a:t>New Uses</a:t>
                </a:r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D09993D6-60DB-0BE4-A5B6-E9FFEF9777B6}"/>
                  </a:ext>
                </a:extLst>
              </p:cNvPr>
              <p:cNvSpPr/>
              <p:nvPr/>
            </p:nvSpPr>
            <p:spPr>
              <a:xfrm>
                <a:off x="5092984" y="12048318"/>
                <a:ext cx="3557366" cy="1406362"/>
              </a:xfrm>
              <a:custGeom>
                <a:avLst/>
                <a:gdLst>
                  <a:gd name="connsiteX0" fmla="*/ 0 w 3557365"/>
                  <a:gd name="connsiteY0" fmla="*/ 0 h 1406361"/>
                  <a:gd name="connsiteX1" fmla="*/ 3322967 w 3557365"/>
                  <a:gd name="connsiteY1" fmla="*/ 0 h 1406361"/>
                  <a:gd name="connsiteX2" fmla="*/ 3557365 w 3557365"/>
                  <a:gd name="connsiteY2" fmla="*/ 234398 h 1406361"/>
                  <a:gd name="connsiteX3" fmla="*/ 3557365 w 3557365"/>
                  <a:gd name="connsiteY3" fmla="*/ 1406361 h 1406361"/>
                  <a:gd name="connsiteX4" fmla="*/ 0 w 3557365"/>
                  <a:gd name="connsiteY4" fmla="*/ 1406361 h 1406361"/>
                  <a:gd name="connsiteX5" fmla="*/ 0 w 3557365"/>
                  <a:gd name="connsiteY5" fmla="*/ 0 h 1406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7365" h="1406361">
                    <a:moveTo>
                      <a:pt x="3557365" y="1406360"/>
                    </a:moveTo>
                    <a:lnTo>
                      <a:pt x="234398" y="1406360"/>
                    </a:lnTo>
                    <a:cubicBezTo>
                      <a:pt x="104944" y="1406360"/>
                      <a:pt x="0" y="1301416"/>
                      <a:pt x="0" y="1171962"/>
                    </a:cubicBezTo>
                    <a:lnTo>
                      <a:pt x="0" y="1"/>
                    </a:lnTo>
                    <a:lnTo>
                      <a:pt x="3557365" y="1"/>
                    </a:lnTo>
                    <a:lnTo>
                      <a:pt x="3557365" y="140636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165" tIns="562848" rIns="237166" bIns="237166" numCol="1" spcCol="1270" anchor="ctr" anchorCtr="0">
                <a:noAutofit/>
              </a:bodyPr>
              <a:lstStyle/>
              <a:p>
                <a:pPr algn="ctr" defTabSz="14822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35" b="1" dirty="0"/>
                  <a:t>Resources</a:t>
                </a:r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DDDA6ED1-79A2-4F03-0A18-4A416D268C99}"/>
                  </a:ext>
                </a:extLst>
              </p:cNvPr>
              <p:cNvSpPr/>
              <p:nvPr/>
            </p:nvSpPr>
            <p:spPr>
              <a:xfrm>
                <a:off x="8586530" y="12048319"/>
                <a:ext cx="3557365" cy="1406361"/>
              </a:xfrm>
              <a:custGeom>
                <a:avLst/>
                <a:gdLst>
                  <a:gd name="connsiteX0" fmla="*/ 0 w 1406361"/>
                  <a:gd name="connsiteY0" fmla="*/ 0 h 3557365"/>
                  <a:gd name="connsiteX1" fmla="*/ 1171963 w 1406361"/>
                  <a:gd name="connsiteY1" fmla="*/ 0 h 3557365"/>
                  <a:gd name="connsiteX2" fmla="*/ 1406361 w 1406361"/>
                  <a:gd name="connsiteY2" fmla="*/ 234398 h 3557365"/>
                  <a:gd name="connsiteX3" fmla="*/ 1406361 w 1406361"/>
                  <a:gd name="connsiteY3" fmla="*/ 3557365 h 3557365"/>
                  <a:gd name="connsiteX4" fmla="*/ 0 w 1406361"/>
                  <a:gd name="connsiteY4" fmla="*/ 3557365 h 3557365"/>
                  <a:gd name="connsiteX5" fmla="*/ 0 w 1406361"/>
                  <a:gd name="connsiteY5" fmla="*/ 0 h 355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361" h="3557365">
                    <a:moveTo>
                      <a:pt x="1406361" y="0"/>
                    </a:moveTo>
                    <a:lnTo>
                      <a:pt x="1406361" y="2964459"/>
                    </a:lnTo>
                    <a:cubicBezTo>
                      <a:pt x="1406361" y="3291911"/>
                      <a:pt x="1364873" y="3557365"/>
                      <a:pt x="1313695" y="3557365"/>
                    </a:cubicBezTo>
                    <a:lnTo>
                      <a:pt x="0" y="3557365"/>
                    </a:lnTo>
                    <a:lnTo>
                      <a:pt x="0" y="0"/>
                    </a:lnTo>
                    <a:lnTo>
                      <a:pt x="1406361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165" tIns="562847" rIns="237165" bIns="237166" numCol="1" spcCol="1270" anchor="ctr" anchorCtr="0">
                <a:noAutofit/>
              </a:bodyPr>
              <a:lstStyle/>
              <a:p>
                <a:pPr algn="ctr" defTabSz="14822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35" b="1" dirty="0"/>
                  <a:t>Raise Awareness</a:t>
                </a:r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3A0B8DB3-B601-D78B-40C3-7E2216871232}"/>
                  </a:ext>
                </a:extLst>
              </p:cNvPr>
              <p:cNvSpPr/>
              <p:nvPr/>
            </p:nvSpPr>
            <p:spPr>
              <a:xfrm>
                <a:off x="7583196" y="11696728"/>
                <a:ext cx="2134419" cy="703180"/>
              </a:xfrm>
              <a:custGeom>
                <a:avLst/>
                <a:gdLst>
                  <a:gd name="connsiteX0" fmla="*/ 0 w 2134419"/>
                  <a:gd name="connsiteY0" fmla="*/ 117199 h 703180"/>
                  <a:gd name="connsiteX1" fmla="*/ 117199 w 2134419"/>
                  <a:gd name="connsiteY1" fmla="*/ 0 h 703180"/>
                  <a:gd name="connsiteX2" fmla="*/ 2017220 w 2134419"/>
                  <a:gd name="connsiteY2" fmla="*/ 0 h 703180"/>
                  <a:gd name="connsiteX3" fmla="*/ 2134419 w 2134419"/>
                  <a:gd name="connsiteY3" fmla="*/ 117199 h 703180"/>
                  <a:gd name="connsiteX4" fmla="*/ 2134419 w 2134419"/>
                  <a:gd name="connsiteY4" fmla="*/ 585981 h 703180"/>
                  <a:gd name="connsiteX5" fmla="*/ 2017220 w 2134419"/>
                  <a:gd name="connsiteY5" fmla="*/ 703180 h 703180"/>
                  <a:gd name="connsiteX6" fmla="*/ 117199 w 2134419"/>
                  <a:gd name="connsiteY6" fmla="*/ 703180 h 703180"/>
                  <a:gd name="connsiteX7" fmla="*/ 0 w 2134419"/>
                  <a:gd name="connsiteY7" fmla="*/ 585981 h 703180"/>
                  <a:gd name="connsiteX8" fmla="*/ 0 w 2134419"/>
                  <a:gd name="connsiteY8" fmla="*/ 117199 h 70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4419" h="703180">
                    <a:moveTo>
                      <a:pt x="0" y="117199"/>
                    </a:moveTo>
                    <a:cubicBezTo>
                      <a:pt x="0" y="52472"/>
                      <a:pt x="52472" y="0"/>
                      <a:pt x="117199" y="0"/>
                    </a:cubicBezTo>
                    <a:lnTo>
                      <a:pt x="2017220" y="0"/>
                    </a:lnTo>
                    <a:cubicBezTo>
                      <a:pt x="2081947" y="0"/>
                      <a:pt x="2134419" y="52472"/>
                      <a:pt x="2134419" y="117199"/>
                    </a:cubicBezTo>
                    <a:lnTo>
                      <a:pt x="2134419" y="585981"/>
                    </a:lnTo>
                    <a:cubicBezTo>
                      <a:pt x="2134419" y="650708"/>
                      <a:pt x="2081947" y="703180"/>
                      <a:pt x="2017220" y="703180"/>
                    </a:cubicBezTo>
                    <a:lnTo>
                      <a:pt x="117199" y="703180"/>
                    </a:lnTo>
                    <a:cubicBezTo>
                      <a:pt x="52472" y="703180"/>
                      <a:pt x="0" y="650708"/>
                      <a:pt x="0" y="585981"/>
                    </a:cubicBezTo>
                    <a:lnTo>
                      <a:pt x="0" y="117199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8849" tIns="158849" rIns="158849" bIns="158849" numCol="1" spcCol="1270" anchor="ctr" anchorCtr="0">
                <a:noAutofit/>
              </a:bodyPr>
              <a:lstStyle/>
              <a:p>
                <a:pPr algn="ctr" defTabSz="14822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35" b="1" dirty="0"/>
                  <a:t>Goals</a:t>
                </a:r>
              </a:p>
            </p:txBody>
          </p:sp>
        </p:grpSp>
        <p:sp>
          <p:nvSpPr>
            <p:cNvPr id="9" name="TextBox 44">
              <a:extLst>
                <a:ext uri="{FF2B5EF4-FFF2-40B4-BE49-F238E27FC236}">
                  <a16:creationId xmlns:a16="http://schemas.microsoft.com/office/drawing/2014/main" id="{F0A92754-4B47-5FA2-FEE3-29A1E320F7DF}"/>
                </a:ext>
              </a:extLst>
            </p:cNvPr>
            <p:cNvSpPr txBox="1"/>
            <p:nvPr/>
          </p:nvSpPr>
          <p:spPr>
            <a:xfrm>
              <a:off x="1016374" y="10809084"/>
              <a:ext cx="3776737" cy="2685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3504" indent="-423504">
                <a:buFont typeface="Arial" panose="020B0604020202020204" pitchFamily="34" charset="0"/>
                <a:buChar char="•"/>
              </a:pPr>
              <a:r>
                <a:rPr lang="en-US" sz="2594" b="1" dirty="0"/>
                <a:t>Stakeholder collaboration and partnership</a:t>
              </a:r>
            </a:p>
            <a:p>
              <a:pPr marL="423504" indent="-423504">
                <a:buFont typeface="Arial" panose="020B0604020202020204" pitchFamily="34" charset="0"/>
                <a:buChar char="•"/>
              </a:pPr>
              <a:endParaRPr lang="en-US" sz="2594" b="1" dirty="0"/>
            </a:p>
            <a:p>
              <a:pPr marL="423504" indent="-423504">
                <a:buFont typeface="Arial" panose="020B0604020202020204" pitchFamily="34" charset="0"/>
                <a:buChar char="•"/>
              </a:pPr>
              <a:r>
                <a:rPr lang="en-US" sz="2594" b="1" dirty="0"/>
                <a:t>Educational resources</a:t>
              </a:r>
            </a:p>
          </p:txBody>
        </p: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421313DA-2616-6DAF-4F5B-212B70C2D5ED}"/>
                </a:ext>
              </a:extLst>
            </p:cNvPr>
            <p:cNvSpPr txBox="1"/>
            <p:nvPr/>
          </p:nvSpPr>
          <p:spPr>
            <a:xfrm>
              <a:off x="11863165" y="10726449"/>
              <a:ext cx="4016813" cy="311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3504" indent="-423504">
                <a:buFont typeface="Arial" panose="020B0604020202020204" pitchFamily="34" charset="0"/>
                <a:buChar char="•"/>
              </a:pPr>
              <a:r>
                <a:rPr lang="en-US" sz="2594" b="1" dirty="0"/>
                <a:t>New uses and extensions of the InChI standard</a:t>
              </a:r>
            </a:p>
            <a:p>
              <a:pPr marL="423504" indent="-423504">
                <a:buFont typeface="Arial" panose="020B0604020202020204" pitchFamily="34" charset="0"/>
                <a:buChar char="•"/>
              </a:pPr>
              <a:endParaRPr lang="en-US" sz="2594" b="1" dirty="0"/>
            </a:p>
            <a:p>
              <a:pPr marL="423504" indent="-423504">
                <a:buFont typeface="Arial" panose="020B0604020202020204" pitchFamily="34" charset="0"/>
                <a:buChar char="•"/>
              </a:pPr>
              <a:r>
                <a:rPr lang="en-US" sz="2594" b="1" dirty="0"/>
                <a:t>Promote the use of InChI and raise awareness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4071321-7203-8F09-E347-940770771268}"/>
              </a:ext>
            </a:extLst>
          </p:cNvPr>
          <p:cNvGrpSpPr/>
          <p:nvPr/>
        </p:nvGrpSpPr>
        <p:grpSpPr>
          <a:xfrm>
            <a:off x="654494" y="27705567"/>
            <a:ext cx="14080164" cy="10266353"/>
            <a:chOff x="-23886216" y="1415546"/>
            <a:chExt cx="15200244" cy="11083043"/>
          </a:xfrm>
        </p:grpSpPr>
        <p:sp>
          <p:nvSpPr>
            <p:cNvPr id="17" name="TextBox 82">
              <a:extLst>
                <a:ext uri="{FF2B5EF4-FFF2-40B4-BE49-F238E27FC236}">
                  <a16:creationId xmlns:a16="http://schemas.microsoft.com/office/drawing/2014/main" id="{7A8F718C-5289-F6B4-CDD6-BFDD40B55CE5}"/>
                </a:ext>
              </a:extLst>
            </p:cNvPr>
            <p:cNvSpPr txBox="1"/>
            <p:nvPr/>
          </p:nvSpPr>
          <p:spPr>
            <a:xfrm>
              <a:off x="-23452615" y="1415546"/>
              <a:ext cx="13909401" cy="1392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446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InChI and InChIKey</a:t>
              </a:r>
            </a:p>
            <a:p>
              <a:endParaRPr lang="en-US" sz="3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endParaRPr>
            </a:p>
          </p:txBody>
        </p:sp>
        <p:sp>
          <p:nvSpPr>
            <p:cNvPr id="18" name="Text Placeholder 43">
              <a:extLst>
                <a:ext uri="{FF2B5EF4-FFF2-40B4-BE49-F238E27FC236}">
                  <a16:creationId xmlns:a16="http://schemas.microsoft.com/office/drawing/2014/main" id="{686C0143-E8BC-D74B-B4BA-E43A4850E5CF}"/>
                </a:ext>
              </a:extLst>
            </p:cNvPr>
            <p:cNvSpPr txBox="1">
              <a:spLocks/>
            </p:cNvSpPr>
            <p:nvPr/>
          </p:nvSpPr>
          <p:spPr>
            <a:xfrm>
              <a:off x="-19961264" y="4084198"/>
              <a:ext cx="10704033" cy="1992854"/>
            </a:xfrm>
            <a:prstGeom prst="rect">
              <a:avLst/>
            </a:prstGeom>
          </p:spPr>
          <p:txBody>
            <a:bodyPr/>
            <a:lstStyle>
              <a:defPPr>
                <a:defRPr kern="1200" smtId="4294967295"/>
              </a:defPPr>
              <a:lvl1pPr marL="0" indent="0" algn="l" defTabSz="3291771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0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74565" indent="-1028679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14715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6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760600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06486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52371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98257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344143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990028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682253" algn="l"/>
                  <a:tab pos="2957178" algn="l"/>
                  <a:tab pos="5015880" algn="l"/>
                </a:tabLst>
              </a:pPr>
              <a:r>
                <a:rPr lang="pt-BR" sz="2223" dirty="0" err="1"/>
                <a:t>InChI</a:t>
              </a:r>
              <a:r>
                <a:rPr lang="pt-BR" sz="2223" dirty="0"/>
                <a:t>=	1S		</a:t>
              </a:r>
              <a:r>
                <a:rPr lang="pt-BR" sz="2223" dirty="0">
                  <a:solidFill>
                    <a:srgbClr val="0070C0"/>
                  </a:solidFill>
                </a:rPr>
                <a:t>(</a:t>
              </a:r>
              <a:r>
                <a:rPr lang="pt-BR" sz="2223" dirty="0" err="1">
                  <a:solidFill>
                    <a:srgbClr val="0070C0"/>
                  </a:solidFill>
                </a:rPr>
                <a:t>InChI</a:t>
              </a:r>
              <a:r>
                <a:rPr lang="pt-BR" sz="2223" dirty="0">
                  <a:solidFill>
                    <a:srgbClr val="0070C0"/>
                  </a:solidFill>
                </a:rPr>
                <a:t> </a:t>
              </a:r>
              <a:r>
                <a:rPr lang="pt-BR" sz="2223" dirty="0" err="1">
                  <a:solidFill>
                    <a:srgbClr val="0070C0"/>
                  </a:solidFill>
                </a:rPr>
                <a:t>version</a:t>
              </a:r>
              <a:r>
                <a:rPr lang="pt-BR" sz="2223" dirty="0">
                  <a:solidFill>
                    <a:srgbClr val="0070C0"/>
                  </a:solidFill>
                </a:rPr>
                <a:t> 1, Standard)</a:t>
              </a:r>
            </a:p>
            <a:p>
              <a:pPr>
                <a:tabLst>
                  <a:tab pos="1682253" algn="l"/>
                  <a:tab pos="2957178" algn="l"/>
                  <a:tab pos="5015880" algn="l"/>
                </a:tabLst>
              </a:pPr>
              <a:r>
                <a:rPr lang="pt-BR" sz="2223" dirty="0">
                  <a:solidFill>
                    <a:srgbClr val="0070C0"/>
                  </a:solidFill>
                </a:rPr>
                <a:t>	</a:t>
              </a:r>
              <a:r>
                <a:rPr lang="pt-BR" sz="2223" dirty="0"/>
                <a:t>/C7H7NO2	</a:t>
              </a:r>
              <a:r>
                <a:rPr lang="pt-BR" sz="2223" dirty="0">
                  <a:solidFill>
                    <a:srgbClr val="0070C0"/>
                  </a:solidFill>
                </a:rPr>
                <a:t>(Formula C: 1-7, N:8, O: 9-10)</a:t>
              </a:r>
            </a:p>
            <a:p>
              <a:pPr>
                <a:tabLst>
                  <a:tab pos="1682253" algn="l"/>
                  <a:tab pos="2957178" algn="l"/>
                  <a:tab pos="5015880" algn="l"/>
                </a:tabLst>
              </a:pPr>
              <a:r>
                <a:rPr lang="pt-BR" sz="2223" dirty="0"/>
                <a:t>	/c1-6-2-4-7(5-3-6)8(9)10	</a:t>
              </a:r>
              <a:r>
                <a:rPr lang="pt-BR" sz="2223" dirty="0">
                  <a:solidFill>
                    <a:srgbClr val="0070C0"/>
                  </a:solidFill>
                </a:rPr>
                <a:t>(</a:t>
              </a:r>
              <a:r>
                <a:rPr lang="pt-BR" sz="2223" dirty="0" err="1">
                  <a:solidFill>
                    <a:srgbClr val="0070C0"/>
                  </a:solidFill>
                </a:rPr>
                <a:t>Connectivity</a:t>
              </a:r>
              <a:r>
                <a:rPr lang="pt-BR" sz="2223" dirty="0">
                  <a:solidFill>
                    <a:srgbClr val="0070C0"/>
                  </a:solidFill>
                </a:rPr>
                <a:t>)</a:t>
              </a:r>
            </a:p>
            <a:p>
              <a:pPr>
                <a:spcAft>
                  <a:spcPts val="556"/>
                </a:spcAft>
                <a:tabLst>
                  <a:tab pos="1682253" algn="l"/>
                  <a:tab pos="2957178" algn="l"/>
                  <a:tab pos="5015880" algn="l"/>
                </a:tabLst>
              </a:pPr>
              <a:r>
                <a:rPr lang="pt-BR" sz="2223" dirty="0"/>
                <a:t>	 /h2-5H,1H3	</a:t>
              </a:r>
              <a:r>
                <a:rPr lang="pt-BR" sz="2223" dirty="0">
                  <a:solidFill>
                    <a:srgbClr val="0070C0"/>
                  </a:solidFill>
                </a:rPr>
                <a:t>(</a:t>
              </a:r>
              <a:r>
                <a:rPr lang="pt-BR" sz="2223" dirty="0" err="1">
                  <a:solidFill>
                    <a:srgbClr val="0070C0"/>
                  </a:solidFill>
                </a:rPr>
                <a:t>Hydrogen</a:t>
              </a:r>
              <a:r>
                <a:rPr lang="pt-BR" sz="2223" dirty="0">
                  <a:solidFill>
                    <a:srgbClr val="0070C0"/>
                  </a:solidFill>
                </a:rPr>
                <a:t> </a:t>
              </a:r>
              <a:r>
                <a:rPr lang="pt-BR" sz="2223" dirty="0" err="1">
                  <a:solidFill>
                    <a:srgbClr val="0070C0"/>
                  </a:solidFill>
                </a:rPr>
                <a:t>layer</a:t>
              </a:r>
              <a:r>
                <a:rPr lang="pt-BR" sz="2223" dirty="0">
                  <a:solidFill>
                    <a:srgbClr val="0070C0"/>
                  </a:solidFill>
                </a:rPr>
                <a:t>)</a:t>
              </a:r>
            </a:p>
            <a:p>
              <a:pPr>
                <a:spcAft>
                  <a:spcPts val="556"/>
                </a:spcAft>
              </a:pPr>
              <a:endParaRPr lang="pt-BR" sz="2223" dirty="0"/>
            </a:p>
          </p:txBody>
        </p:sp>
        <p:pic>
          <p:nvPicPr>
            <p:cNvPr id="19" name="Grafik 10">
              <a:extLst>
                <a:ext uri="{FF2B5EF4-FFF2-40B4-BE49-F238E27FC236}">
                  <a16:creationId xmlns:a16="http://schemas.microsoft.com/office/drawing/2014/main" id="{A7B30BED-D28D-A61B-8176-827E4A175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02708" y="2315369"/>
              <a:ext cx="2468208" cy="4530552"/>
            </a:xfrm>
            <a:prstGeom prst="rect">
              <a:avLst/>
            </a:prstGeom>
          </p:spPr>
        </p:pic>
        <p:sp>
          <p:nvSpPr>
            <p:cNvPr id="20" name="Inhaltsplatzhalter 2">
              <a:extLst>
                <a:ext uri="{FF2B5EF4-FFF2-40B4-BE49-F238E27FC236}">
                  <a16:creationId xmlns:a16="http://schemas.microsoft.com/office/drawing/2014/main" id="{C9EA3F45-9D97-9D07-D658-8143D64519D2}"/>
                </a:ext>
              </a:extLst>
            </p:cNvPr>
            <p:cNvSpPr txBox="1">
              <a:spLocks/>
            </p:cNvSpPr>
            <p:nvPr/>
          </p:nvSpPr>
          <p:spPr>
            <a:xfrm>
              <a:off x="-19043553" y="6030831"/>
              <a:ext cx="8623632" cy="550862"/>
            </a:xfrm>
            <a:prstGeom prst="rect">
              <a:avLst/>
            </a:prstGeom>
          </p:spPr>
          <p:txBody>
            <a:bodyPr/>
            <a:lstStyle>
              <a:lvl1pPr marL="731520" indent="-731520" algn="l" defTabSz="2926080" rtl="0" eaLnBrk="1" latinLnBrk="0" hangingPunct="1">
                <a:lnSpc>
                  <a:spcPct val="90000"/>
                </a:lnSpc>
                <a:spcBef>
                  <a:spcPts val="3200"/>
                </a:spcBef>
                <a:buFont typeface="Arial" panose="020B0604020202020204" pitchFamily="34" charset="0"/>
                <a:buChar char="•"/>
                <a:defRPr sz="8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5760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2064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58368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4672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0976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280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43584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23" b="1" dirty="0"/>
                <a:t>InChI = 1S/</a:t>
              </a:r>
              <a:r>
                <a:rPr lang="en-US" sz="2223" b="1" dirty="0">
                  <a:solidFill>
                    <a:srgbClr val="FF0000"/>
                  </a:solidFill>
                </a:rPr>
                <a:t>C7H7NO2</a:t>
              </a:r>
              <a:r>
                <a:rPr lang="en-US" sz="2223" b="1" dirty="0"/>
                <a:t>/</a:t>
              </a:r>
              <a:r>
                <a:rPr lang="en-US" sz="2223" b="1" dirty="0">
                  <a:solidFill>
                    <a:srgbClr val="00B050"/>
                  </a:solidFill>
                </a:rPr>
                <a:t>c1-6-2-4-7(5-3-6)8(9)10</a:t>
              </a:r>
              <a:r>
                <a:rPr lang="en-US" sz="2223" b="1" dirty="0"/>
                <a:t>/</a:t>
              </a:r>
              <a:r>
                <a:rPr lang="en-US" sz="2223" b="1" dirty="0">
                  <a:solidFill>
                    <a:srgbClr val="0070C0"/>
                  </a:solidFill>
                </a:rPr>
                <a:t>h2-5H,1H3</a:t>
              </a:r>
            </a:p>
            <a:p>
              <a:endParaRPr lang="en-US" sz="8300" dirty="0"/>
            </a:p>
          </p:txBody>
        </p:sp>
        <p:sp>
          <p:nvSpPr>
            <p:cNvPr id="21" name="Rounded Rectangular Callout 9">
              <a:extLst>
                <a:ext uri="{FF2B5EF4-FFF2-40B4-BE49-F238E27FC236}">
                  <a16:creationId xmlns:a16="http://schemas.microsoft.com/office/drawing/2014/main" id="{2424C0B5-C0A5-555E-9B2A-087395DAC1E4}"/>
                </a:ext>
              </a:extLst>
            </p:cNvPr>
            <p:cNvSpPr/>
            <p:nvPr/>
          </p:nvSpPr>
          <p:spPr>
            <a:xfrm>
              <a:off x="-20466686" y="7019059"/>
              <a:ext cx="1493791" cy="852714"/>
            </a:xfrm>
            <a:prstGeom prst="wedgeRoundRectCallout">
              <a:avLst>
                <a:gd name="adj1" fmla="val 125549"/>
                <a:gd name="adj2" fmla="val -13005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223" dirty="0" err="1">
                  <a:solidFill>
                    <a:schemeClr val="bg1"/>
                  </a:solidFill>
                </a:rPr>
                <a:t>InChI</a:t>
              </a:r>
              <a:r>
                <a:rPr lang="pt-BR" sz="2223" dirty="0">
                  <a:solidFill>
                    <a:schemeClr val="bg1"/>
                  </a:solidFill>
                </a:rPr>
                <a:t> </a:t>
              </a:r>
              <a:r>
                <a:rPr lang="pt-BR" sz="2223" dirty="0" err="1">
                  <a:solidFill>
                    <a:schemeClr val="bg1"/>
                  </a:solidFill>
                </a:rPr>
                <a:t>Version</a:t>
              </a:r>
              <a:endParaRPr lang="en-US" sz="2223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ular Callout 10">
              <a:extLst>
                <a:ext uri="{FF2B5EF4-FFF2-40B4-BE49-F238E27FC236}">
                  <a16:creationId xmlns:a16="http://schemas.microsoft.com/office/drawing/2014/main" id="{FA185C35-E0BF-8959-E15E-4D3E6AB973D1}"/>
                </a:ext>
              </a:extLst>
            </p:cNvPr>
            <p:cNvSpPr/>
            <p:nvPr/>
          </p:nvSpPr>
          <p:spPr>
            <a:xfrm>
              <a:off x="-14936060" y="7019059"/>
              <a:ext cx="2309678" cy="852714"/>
            </a:xfrm>
            <a:prstGeom prst="wedgeRoundRectCallout">
              <a:avLst>
                <a:gd name="adj1" fmla="val -39830"/>
                <a:gd name="adj2" fmla="val -12937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223" dirty="0" err="1">
                  <a:solidFill>
                    <a:schemeClr val="bg1"/>
                  </a:solidFill>
                </a:rPr>
                <a:t>Connectivity</a:t>
              </a:r>
              <a:endParaRPr lang="en-US" sz="1853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ular Callout 11">
              <a:extLst>
                <a:ext uri="{FF2B5EF4-FFF2-40B4-BE49-F238E27FC236}">
                  <a16:creationId xmlns:a16="http://schemas.microsoft.com/office/drawing/2014/main" id="{98783C60-FBC2-8BF9-51A8-D979C18614A5}"/>
                </a:ext>
              </a:extLst>
            </p:cNvPr>
            <p:cNvSpPr/>
            <p:nvPr/>
          </p:nvSpPr>
          <p:spPr>
            <a:xfrm>
              <a:off x="-18577168" y="7019059"/>
              <a:ext cx="3220925" cy="852714"/>
            </a:xfrm>
            <a:prstGeom prst="wedgeRoundRectCallout">
              <a:avLst>
                <a:gd name="adj1" fmla="val -573"/>
                <a:gd name="adj2" fmla="val -12943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223" dirty="0">
                  <a:solidFill>
                    <a:schemeClr val="bg1"/>
                  </a:solidFill>
                </a:rPr>
                <a:t>Formula</a:t>
              </a:r>
            </a:p>
            <a:p>
              <a:pPr algn="ctr"/>
              <a:r>
                <a:rPr lang="pt-BR" sz="2223" dirty="0">
                  <a:solidFill>
                    <a:schemeClr val="bg1"/>
                  </a:solidFill>
                </a:rPr>
                <a:t>C: 1-7, N:8, O: 9-10)</a:t>
              </a:r>
              <a:endParaRPr lang="en-US" sz="2223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ular Callout 12">
              <a:extLst>
                <a:ext uri="{FF2B5EF4-FFF2-40B4-BE49-F238E27FC236}">
                  <a16:creationId xmlns:a16="http://schemas.microsoft.com/office/drawing/2014/main" id="{53D4AE93-BD63-1BB2-062B-2A12AD05D273}"/>
                </a:ext>
              </a:extLst>
            </p:cNvPr>
            <p:cNvSpPr/>
            <p:nvPr/>
          </p:nvSpPr>
          <p:spPr>
            <a:xfrm>
              <a:off x="-12310496" y="7019059"/>
              <a:ext cx="2570485" cy="852714"/>
            </a:xfrm>
            <a:prstGeom prst="wedgeRoundRectCallout">
              <a:avLst>
                <a:gd name="adj1" fmla="val -36393"/>
                <a:gd name="adj2" fmla="val -12025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223" dirty="0" err="1">
                  <a:solidFill>
                    <a:schemeClr val="bg1"/>
                  </a:solidFill>
                </a:rPr>
                <a:t>Hydrogen</a:t>
              </a:r>
              <a:r>
                <a:rPr lang="pt-BR" sz="2223" dirty="0">
                  <a:solidFill>
                    <a:schemeClr val="bg1"/>
                  </a:solidFill>
                </a:rPr>
                <a:t> </a:t>
              </a:r>
              <a:r>
                <a:rPr lang="pt-BR" sz="2223" dirty="0" err="1">
                  <a:solidFill>
                    <a:schemeClr val="bg1"/>
                  </a:solidFill>
                </a:rPr>
                <a:t>layer</a:t>
              </a:r>
              <a:endParaRPr lang="en-US" sz="2223" dirty="0">
                <a:solidFill>
                  <a:schemeClr val="bg1"/>
                </a:solidFill>
              </a:endParaRPr>
            </a:p>
          </p:txBody>
        </p:sp>
        <p:sp>
          <p:nvSpPr>
            <p:cNvPr id="25" name="Text Placeholder 43">
              <a:extLst>
                <a:ext uri="{FF2B5EF4-FFF2-40B4-BE49-F238E27FC236}">
                  <a16:creationId xmlns:a16="http://schemas.microsoft.com/office/drawing/2014/main" id="{BB34B741-619D-F06D-6E58-A37722236EA1}"/>
                </a:ext>
              </a:extLst>
            </p:cNvPr>
            <p:cNvSpPr txBox="1">
              <a:spLocks/>
            </p:cNvSpPr>
            <p:nvPr/>
          </p:nvSpPr>
          <p:spPr>
            <a:xfrm>
              <a:off x="-20565162" y="2519790"/>
              <a:ext cx="11678618" cy="1992853"/>
            </a:xfrm>
            <a:prstGeom prst="rect">
              <a:avLst/>
            </a:prstGeom>
          </p:spPr>
          <p:txBody>
            <a:bodyPr/>
            <a:lstStyle>
              <a:defPPr>
                <a:defRPr kern="1200" smtId="4294967295"/>
              </a:defPPr>
              <a:lvl1pPr marL="0" indent="0" algn="l" defTabSz="3291771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0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74565" indent="-1028679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14715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6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760600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06486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52371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98257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344143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990028" indent="-822943" algn="l" defTabSz="32917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705" b="1" dirty="0"/>
                <a:t>InChI:  </a:t>
              </a:r>
              <a:r>
                <a:rPr lang="en-US" sz="3705" dirty="0"/>
                <a:t>built to work as a chemical identifier </a:t>
              </a:r>
            </a:p>
            <a:p>
              <a:r>
                <a:rPr lang="en-US" sz="3705" dirty="0"/>
                <a:t>Different representations must lead to same InChI</a:t>
              </a:r>
              <a:endParaRPr lang="pt-BR" sz="3705" dirty="0"/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533F6DD5-737F-68BE-9CA6-D9AA8B7C7E5E}"/>
                </a:ext>
              </a:extLst>
            </p:cNvPr>
            <p:cNvSpPr txBox="1"/>
            <p:nvPr/>
          </p:nvSpPr>
          <p:spPr>
            <a:xfrm>
              <a:off x="-23886216" y="8056183"/>
              <a:ext cx="15200244" cy="311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05" b="1" dirty="0"/>
                <a:t>InChIKey:  </a:t>
              </a:r>
              <a:r>
                <a:rPr lang="en-US" sz="3705" dirty="0"/>
                <a:t>Fixed-length hash of InChI: identity and web searches</a:t>
              </a:r>
            </a:p>
            <a:p>
              <a:endParaRPr lang="en-US" sz="1667" dirty="0"/>
            </a:p>
            <a:p>
              <a:pPr marL="11764" lvl="1">
                <a:tabLst>
                  <a:tab pos="2054291" algn="l"/>
                  <a:tab pos="4652666" algn="l"/>
                  <a:tab pos="4962942" algn="l"/>
                </a:tabLst>
              </a:pPr>
              <a:r>
                <a:rPr lang="en-US" sz="2223" dirty="0" err="1"/>
                <a:t>InChIKEY</a:t>
              </a:r>
              <a:r>
                <a:rPr lang="en-US" sz="2223" dirty="0"/>
                <a:t>=	ZPTVNYMJQHSSEA	</a:t>
              </a:r>
              <a:r>
                <a:rPr lang="en-US" sz="2223" dirty="0">
                  <a:solidFill>
                    <a:schemeClr val="accent1"/>
                  </a:solidFill>
                </a:rPr>
                <a:t>(formula, connectivity, hydrogens (hashed) )</a:t>
              </a:r>
            </a:p>
            <a:p>
              <a:pPr marL="2032233" lvl="1">
                <a:tabLst>
                  <a:tab pos="4962942" algn="l"/>
                </a:tabLst>
              </a:pPr>
              <a:r>
                <a:rPr lang="en-US" sz="2223" dirty="0">
                  <a:solidFill>
                    <a:srgbClr val="0070C0"/>
                  </a:solidFill>
                </a:rPr>
                <a:t>UHFFFAOY	</a:t>
              </a:r>
              <a:r>
                <a:rPr lang="en-US" sz="2223" dirty="0">
                  <a:solidFill>
                    <a:schemeClr val="accent1"/>
                  </a:solidFill>
                </a:rPr>
                <a:t>(remaining layers: stereochemistry, isotopes, etc. (hashed) )</a:t>
              </a:r>
            </a:p>
            <a:p>
              <a:pPr marL="2032233" lvl="1">
                <a:tabLst>
                  <a:tab pos="4962942" algn="l"/>
                </a:tabLst>
              </a:pPr>
              <a:r>
                <a:rPr lang="en-US" sz="2223" dirty="0">
                  <a:solidFill>
                    <a:srgbClr val="00B050"/>
                  </a:solidFill>
                </a:rPr>
                <a:t>SA 	</a:t>
              </a:r>
              <a:r>
                <a:rPr lang="en-US" sz="2223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en-US" sz="2223" u="sng" dirty="0">
                  <a:solidFill>
                    <a:srgbClr val="00B050"/>
                  </a:solidFill>
                </a:rPr>
                <a:t>S</a:t>
              </a:r>
              <a:r>
                <a:rPr lang="en-US" sz="2223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tandard InChI, version 1 (= </a:t>
              </a:r>
              <a:r>
                <a:rPr lang="en-US" sz="2223" u="sng" dirty="0">
                  <a:solidFill>
                    <a:srgbClr val="00B050"/>
                  </a:solidFill>
                </a:rPr>
                <a:t>A</a:t>
              </a:r>
              <a:r>
                <a:rPr lang="en-US" sz="2223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 )</a:t>
              </a:r>
            </a:p>
            <a:p>
              <a:pPr marL="2032233" lvl="1">
                <a:tabLst>
                  <a:tab pos="4962942" algn="l"/>
                </a:tabLst>
              </a:pPr>
              <a:r>
                <a:rPr lang="en-US" sz="2223" dirty="0"/>
                <a:t>N 	</a:t>
              </a:r>
              <a:r>
                <a:rPr lang="en-US" sz="2223" dirty="0">
                  <a:solidFill>
                    <a:schemeClr val="accent1"/>
                  </a:solidFill>
                </a:rPr>
                <a:t>(Neutral / total charged atoms )</a:t>
              </a:r>
            </a:p>
            <a:p>
              <a:pPr marL="2032233" lvl="1">
                <a:tabLst>
                  <a:tab pos="4652666" algn="l"/>
                </a:tabLst>
              </a:pPr>
              <a:endParaRPr lang="en-US" sz="1667" dirty="0"/>
            </a:p>
            <a:p>
              <a:pPr marL="4395329"/>
              <a:r>
                <a:rPr lang="en-US" sz="2223" b="1" dirty="0"/>
                <a:t>InChIKey = ZPTVNYMJQHSSEA-</a:t>
              </a:r>
              <a:r>
                <a:rPr lang="en-US" sz="2223" b="1" dirty="0">
                  <a:solidFill>
                    <a:srgbClr val="FF0000"/>
                  </a:solidFill>
                </a:rPr>
                <a:t>UHFFFAOY</a:t>
              </a:r>
              <a:r>
                <a:rPr lang="en-US" sz="2223" b="1" dirty="0">
                  <a:solidFill>
                    <a:srgbClr val="00B050"/>
                  </a:solidFill>
                </a:rPr>
                <a:t>SA</a:t>
              </a:r>
              <a:r>
                <a:rPr lang="en-US" sz="2223" b="1" dirty="0"/>
                <a:t>-</a:t>
              </a:r>
              <a:r>
                <a:rPr lang="en-US" sz="2223" b="1" dirty="0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27" name="Rounded Rectangular Callout 9">
              <a:extLst>
                <a:ext uri="{FF2B5EF4-FFF2-40B4-BE49-F238E27FC236}">
                  <a16:creationId xmlns:a16="http://schemas.microsoft.com/office/drawing/2014/main" id="{8D730349-7C8C-47BC-DAC2-5FE491514D64}"/>
                </a:ext>
              </a:extLst>
            </p:cNvPr>
            <p:cNvSpPr/>
            <p:nvPr/>
          </p:nvSpPr>
          <p:spPr>
            <a:xfrm>
              <a:off x="-22999010" y="11645875"/>
              <a:ext cx="3515091" cy="852714"/>
            </a:xfrm>
            <a:prstGeom prst="wedgeRoundRectCallout">
              <a:avLst>
                <a:gd name="adj1" fmla="val 127433"/>
                <a:gd name="adj2" fmla="val -9871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223" dirty="0">
                  <a:solidFill>
                    <a:schemeClr val="bg1"/>
                  </a:solidFill>
                </a:rPr>
                <a:t>Formula </a:t>
              </a:r>
              <a:r>
                <a:rPr lang="pt-BR" sz="2223" dirty="0" err="1">
                  <a:solidFill>
                    <a:schemeClr val="bg1"/>
                  </a:solidFill>
                </a:rPr>
                <a:t>and</a:t>
              </a:r>
              <a:r>
                <a:rPr lang="pt-BR" sz="2223" dirty="0">
                  <a:solidFill>
                    <a:schemeClr val="bg1"/>
                  </a:solidFill>
                </a:rPr>
                <a:t> </a:t>
              </a:r>
              <a:r>
                <a:rPr lang="pt-BR" sz="2223" dirty="0" err="1">
                  <a:solidFill>
                    <a:schemeClr val="bg1"/>
                  </a:solidFill>
                </a:rPr>
                <a:t>connectivity</a:t>
              </a:r>
              <a:r>
                <a:rPr lang="pt-BR" sz="2223" dirty="0">
                  <a:solidFill>
                    <a:schemeClr val="bg1"/>
                  </a:solidFill>
                </a:rPr>
                <a:t> </a:t>
              </a:r>
              <a:r>
                <a:rPr lang="pt-BR" sz="2223" dirty="0" err="1">
                  <a:solidFill>
                    <a:schemeClr val="bg1"/>
                  </a:solidFill>
                </a:rPr>
                <a:t>hashed</a:t>
              </a:r>
              <a:endParaRPr lang="en-US" sz="2223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ular Callout 9">
              <a:extLst>
                <a:ext uri="{FF2B5EF4-FFF2-40B4-BE49-F238E27FC236}">
                  <a16:creationId xmlns:a16="http://schemas.microsoft.com/office/drawing/2014/main" id="{25366C71-2CF0-1D41-61B2-A8ED2A58753F}"/>
                </a:ext>
              </a:extLst>
            </p:cNvPr>
            <p:cNvSpPr/>
            <p:nvPr/>
          </p:nvSpPr>
          <p:spPr>
            <a:xfrm>
              <a:off x="-18249970" y="11645875"/>
              <a:ext cx="2816223" cy="852714"/>
            </a:xfrm>
            <a:prstGeom prst="wedgeRoundRectCallout">
              <a:avLst>
                <a:gd name="adj1" fmla="val 103949"/>
                <a:gd name="adj2" fmla="val -8793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223" dirty="0" err="1">
                  <a:solidFill>
                    <a:schemeClr val="bg1"/>
                  </a:solidFill>
                </a:rPr>
                <a:t>Stereochemistry</a:t>
              </a:r>
              <a:r>
                <a:rPr lang="pt-BR" sz="2223" dirty="0">
                  <a:solidFill>
                    <a:schemeClr val="bg1"/>
                  </a:solidFill>
                </a:rPr>
                <a:t>, </a:t>
              </a:r>
              <a:r>
                <a:rPr lang="pt-BR" sz="2223" i="1" dirty="0">
                  <a:solidFill>
                    <a:schemeClr val="bg1"/>
                  </a:solidFill>
                </a:rPr>
                <a:t>etc.</a:t>
              </a:r>
              <a:r>
                <a:rPr lang="pt-BR" sz="2223" dirty="0">
                  <a:solidFill>
                    <a:schemeClr val="bg1"/>
                  </a:solidFill>
                </a:rPr>
                <a:t> </a:t>
              </a:r>
              <a:r>
                <a:rPr lang="pt-BR" sz="2223" dirty="0" err="1">
                  <a:solidFill>
                    <a:schemeClr val="bg1"/>
                  </a:solidFill>
                </a:rPr>
                <a:t>hashed</a:t>
              </a:r>
              <a:endParaRPr lang="en-US" sz="2223" dirty="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ular Callout 9">
              <a:extLst>
                <a:ext uri="{FF2B5EF4-FFF2-40B4-BE49-F238E27FC236}">
                  <a16:creationId xmlns:a16="http://schemas.microsoft.com/office/drawing/2014/main" id="{A03C7705-F2C5-EF87-5672-B8D369771242}"/>
                </a:ext>
              </a:extLst>
            </p:cNvPr>
            <p:cNvSpPr/>
            <p:nvPr/>
          </p:nvSpPr>
          <p:spPr>
            <a:xfrm>
              <a:off x="-14358327" y="11645875"/>
              <a:ext cx="1493791" cy="852714"/>
            </a:xfrm>
            <a:prstGeom prst="wedgeRoundRectCallout">
              <a:avLst>
                <a:gd name="adj1" fmla="val 65168"/>
                <a:gd name="adj2" fmla="val -8793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223" dirty="0" err="1">
                  <a:solidFill>
                    <a:schemeClr val="bg1"/>
                  </a:solidFill>
                </a:rPr>
                <a:t>InChI</a:t>
              </a:r>
              <a:r>
                <a:rPr lang="pt-BR" sz="2223" dirty="0">
                  <a:solidFill>
                    <a:schemeClr val="bg1"/>
                  </a:solidFill>
                </a:rPr>
                <a:t> </a:t>
              </a:r>
              <a:r>
                <a:rPr lang="pt-BR" sz="2223" dirty="0" err="1">
                  <a:solidFill>
                    <a:schemeClr val="bg1"/>
                  </a:solidFill>
                </a:rPr>
                <a:t>version</a:t>
              </a:r>
              <a:endParaRPr lang="en-US" sz="2223" dirty="0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ular Callout 9">
              <a:extLst>
                <a:ext uri="{FF2B5EF4-FFF2-40B4-BE49-F238E27FC236}">
                  <a16:creationId xmlns:a16="http://schemas.microsoft.com/office/drawing/2014/main" id="{35BAFCD9-A4E3-E0F8-DF56-70C07D48EA82}"/>
                </a:ext>
              </a:extLst>
            </p:cNvPr>
            <p:cNvSpPr/>
            <p:nvPr/>
          </p:nvSpPr>
          <p:spPr>
            <a:xfrm>
              <a:off x="-11630587" y="11645875"/>
              <a:ext cx="1890575" cy="852714"/>
            </a:xfrm>
            <a:prstGeom prst="wedgeRoundRectCallout">
              <a:avLst>
                <a:gd name="adj1" fmla="val -67445"/>
                <a:gd name="adj2" fmla="val -9541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223" dirty="0">
                  <a:solidFill>
                    <a:schemeClr val="bg1"/>
                  </a:solidFill>
                </a:rPr>
                <a:t>Neutral</a:t>
              </a:r>
            </a:p>
            <a:p>
              <a:pPr algn="ctr"/>
              <a:r>
                <a:rPr lang="pt-BR" sz="2223" dirty="0" err="1">
                  <a:solidFill>
                    <a:schemeClr val="bg1"/>
                  </a:solidFill>
                </a:rPr>
                <a:t>or</a:t>
              </a:r>
              <a:r>
                <a:rPr lang="pt-BR" sz="2223" dirty="0">
                  <a:solidFill>
                    <a:schemeClr val="bg1"/>
                  </a:solidFill>
                </a:rPr>
                <a:t> </a:t>
              </a:r>
              <a:r>
                <a:rPr lang="pt-BR" sz="2223" dirty="0" err="1">
                  <a:solidFill>
                    <a:schemeClr val="bg1"/>
                  </a:solidFill>
                </a:rPr>
                <a:t>charged</a:t>
              </a:r>
              <a:endParaRPr lang="en-US" sz="222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AFE3F9B-80F7-D43D-9F85-3E78B536FC4A}"/>
              </a:ext>
            </a:extLst>
          </p:cNvPr>
          <p:cNvGrpSpPr/>
          <p:nvPr/>
        </p:nvGrpSpPr>
        <p:grpSpPr>
          <a:xfrm>
            <a:off x="16132242" y="10999576"/>
            <a:ext cx="13808680" cy="10087568"/>
            <a:chOff x="-24532224" y="20324639"/>
            <a:chExt cx="14907163" cy="12678880"/>
          </a:xfrm>
        </p:grpSpPr>
        <p:sp>
          <p:nvSpPr>
            <p:cNvPr id="37" name="TextBox 27">
              <a:extLst>
                <a:ext uri="{FF2B5EF4-FFF2-40B4-BE49-F238E27FC236}">
                  <a16:creationId xmlns:a16="http://schemas.microsoft.com/office/drawing/2014/main" id="{25E2701C-8D3D-BE2B-9316-D696CE797789}"/>
                </a:ext>
              </a:extLst>
            </p:cNvPr>
            <p:cNvSpPr txBox="1"/>
            <p:nvPr/>
          </p:nvSpPr>
          <p:spPr>
            <a:xfrm>
              <a:off x="-24532224" y="20324639"/>
              <a:ext cx="14907163" cy="77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76" b="1" dirty="0"/>
                <a:t>InChI release status: https://github.com/IUPAC-InChI</a:t>
              </a:r>
            </a:p>
          </p:txBody>
        </p:sp>
        <p:sp>
          <p:nvSpPr>
            <p:cNvPr id="38" name="TextBox 36">
              <a:extLst>
                <a:ext uri="{FF2B5EF4-FFF2-40B4-BE49-F238E27FC236}">
                  <a16:creationId xmlns:a16="http://schemas.microsoft.com/office/drawing/2014/main" id="{CAEF5DDE-18EE-7E46-B19A-0DC8DF8D3E3A}"/>
                </a:ext>
              </a:extLst>
            </p:cNvPr>
            <p:cNvSpPr txBox="1"/>
            <p:nvPr/>
          </p:nvSpPr>
          <p:spPr>
            <a:xfrm>
              <a:off x="-24471314" y="21514407"/>
              <a:ext cx="7322612" cy="11489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6176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3600" b="1" dirty="0"/>
                <a:t>InChI versions:</a:t>
              </a:r>
            </a:p>
            <a:p>
              <a:pPr marL="16176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b="1" dirty="0"/>
                <a:t>Released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Current version 1.06</a:t>
              </a:r>
            </a:p>
            <a:p>
              <a:pPr marL="16176" lvl="3" indent="319099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000" dirty="0"/>
                <a:t>https://github.com/IUPAC-InChI/InChI_1_06 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Latest implemented enhancements</a:t>
              </a:r>
            </a:p>
            <a:p>
              <a:pPr marL="333804" lvl="3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Polymers (in beta status)</a:t>
              </a:r>
            </a:p>
            <a:p>
              <a:pPr marL="16176" lvl="1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b="1" dirty="0"/>
                <a:t>Under development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Requirements (nearly) ready</a:t>
              </a:r>
            </a:p>
            <a:p>
              <a:pPr marL="622300" lvl="4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Organometallics</a:t>
              </a:r>
            </a:p>
            <a:p>
              <a:pPr marL="622300" lvl="4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Stereochemistry</a:t>
              </a:r>
            </a:p>
            <a:p>
              <a:pPr marL="622300" lvl="4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Tautomers</a:t>
              </a:r>
            </a:p>
            <a:p>
              <a:pPr marL="622300" lvl="4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 err="1"/>
                <a:t>Isotopologues</a:t>
              </a:r>
              <a:endParaRPr lang="en-US" sz="2800" dirty="0"/>
            </a:p>
            <a:p>
              <a:pPr marL="622300" lvl="4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Full V2/V3 molfile support (for registration)</a:t>
              </a:r>
            </a:p>
            <a:p>
              <a:pPr marL="622300" lvl="5">
                <a:spcAft>
                  <a:spcPts val="556"/>
                </a:spcAft>
                <a:tabLst>
                  <a:tab pos="335274" algn="l"/>
                  <a:tab pos="889654" algn="l"/>
                  <a:tab pos="1529321" algn="l"/>
                </a:tabLst>
              </a:pPr>
              <a:r>
                <a:rPr lang="en-US" sz="2800" dirty="0"/>
                <a:t>Sgroups and Sgroup data</a:t>
              </a:r>
            </a:p>
            <a:p>
              <a:pPr marL="16176" lvl="2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b="1" dirty="0"/>
                <a:t>Longer evaluations</a:t>
              </a:r>
            </a:p>
            <a:p>
              <a:pPr marL="333804" lvl="3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Large molecules</a:t>
              </a:r>
            </a:p>
            <a:p>
              <a:pPr marL="333804" lvl="3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Variable molecules / Markush InChIs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D1125C-788A-8568-6762-2073B9CDE9C9}"/>
                </a:ext>
              </a:extLst>
            </p:cNvPr>
            <p:cNvSpPr txBox="1"/>
            <p:nvPr/>
          </p:nvSpPr>
          <p:spPr>
            <a:xfrm>
              <a:off x="-17827428" y="21549105"/>
              <a:ext cx="7929741" cy="11015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6176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3600" b="1" dirty="0"/>
                <a:t>InChI Application Framework:</a:t>
              </a:r>
            </a:p>
            <a:p>
              <a:pPr marL="16176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b="1" dirty="0"/>
                <a:t>Released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RInChI 1.0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QR code (proposal published in 2022)</a:t>
              </a:r>
            </a:p>
            <a:p>
              <a:pPr marL="16176" lvl="2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b="1" dirty="0"/>
                <a:t>Test Phase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</a:tabLst>
              </a:pPr>
              <a:r>
                <a:rPr lang="en-US" sz="2800" dirty="0"/>
                <a:t>Resolver</a:t>
              </a:r>
            </a:p>
            <a:p>
              <a:pPr marL="335274" lvl="2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000" dirty="0"/>
                <a:t>https://github.com/inchiresolver/inchiresolver#readme 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800" dirty="0"/>
                <a:t>RInChI 1.1</a:t>
              </a:r>
            </a:p>
            <a:p>
              <a:pPr marL="335274" lvl="2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000" dirty="0"/>
                <a:t>Test phase: https://github.com/IUPAC-InChI/RInChI </a:t>
              </a:r>
            </a:p>
            <a:p>
              <a:pPr marL="16176" lvl="2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800" b="1" dirty="0"/>
                <a:t>Awaiting coding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800" dirty="0"/>
                <a:t>MInChI</a:t>
              </a:r>
            </a:p>
            <a:p>
              <a:pPr marL="335274" lvl="2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000" dirty="0"/>
                <a:t>Prototype released: https://github.com/cdd/mixtures   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800" dirty="0"/>
                <a:t>RInChI (1.2)</a:t>
              </a:r>
            </a:p>
            <a:p>
              <a:pPr marL="335274" lvl="2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800" dirty="0"/>
                <a:t>Multithreading</a:t>
              </a:r>
            </a:p>
            <a:p>
              <a:pPr marL="335274" lvl="2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800" dirty="0"/>
                <a:t>Atom mapping</a:t>
              </a:r>
            </a:p>
            <a:p>
              <a:pPr marL="16176" lvl="2">
                <a:spcAft>
                  <a:spcPts val="556"/>
                </a:spcAft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800" b="1" dirty="0"/>
                <a:t>Under development</a:t>
              </a:r>
            </a:p>
            <a:p>
              <a:pPr marL="333804" lvl="2" indent="-317628">
                <a:spcAft>
                  <a:spcPts val="556"/>
                </a:spcAft>
                <a:buFont typeface="Arial" panose="020B0604020202020204" pitchFamily="34" charset="0"/>
                <a:buChar char="•"/>
                <a:tabLst>
                  <a:tab pos="419093" algn="l"/>
                  <a:tab pos="889654" algn="l"/>
                  <a:tab pos="1529321" algn="l"/>
                  <a:tab pos="2167519" algn="l"/>
                </a:tabLst>
              </a:pPr>
              <a:r>
                <a:rPr lang="en-US" sz="2800" dirty="0" err="1"/>
                <a:t>NanoInChI</a:t>
              </a:r>
              <a:r>
                <a:rPr lang="en-US" sz="2800" dirty="0"/>
                <a:t> (NInChI)</a:t>
              </a:r>
            </a:p>
            <a:p>
              <a:pPr marL="16176" lvl="3">
                <a:tabLst>
                  <a:tab pos="419093" algn="l"/>
                  <a:tab pos="889654" algn="l"/>
                  <a:tab pos="1529321" algn="l"/>
                </a:tabLst>
              </a:pPr>
              <a:endParaRPr lang="en-US" sz="1853" dirty="0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FBA64F9A-65BD-F80E-AD74-CE61483BACED}"/>
              </a:ext>
            </a:extLst>
          </p:cNvPr>
          <p:cNvGrpSpPr/>
          <p:nvPr/>
        </p:nvGrpSpPr>
        <p:grpSpPr>
          <a:xfrm>
            <a:off x="16112147" y="32115926"/>
            <a:ext cx="12806332" cy="4285159"/>
            <a:chOff x="34976407" y="29592763"/>
            <a:chExt cx="12886982" cy="4237243"/>
          </a:xfrm>
        </p:grpSpPr>
        <p:sp>
          <p:nvSpPr>
            <p:cNvPr id="69" name="TextBox 54">
              <a:extLst>
                <a:ext uri="{FF2B5EF4-FFF2-40B4-BE49-F238E27FC236}">
                  <a16:creationId xmlns:a16="http://schemas.microsoft.com/office/drawing/2014/main" id="{3087A07E-D7F9-A999-D88A-B9F6FE84F329}"/>
                </a:ext>
              </a:extLst>
            </p:cNvPr>
            <p:cNvSpPr txBox="1"/>
            <p:nvPr/>
          </p:nvSpPr>
          <p:spPr>
            <a:xfrm>
              <a:off x="34976407" y="29592763"/>
              <a:ext cx="12886982" cy="83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446" b="1" dirty="0"/>
                <a:t>InChI Trust</a:t>
              </a:r>
            </a:p>
          </p:txBody>
        </p:sp>
        <p:sp>
          <p:nvSpPr>
            <p:cNvPr id="70" name="TextBox 11">
              <a:extLst>
                <a:ext uri="{FF2B5EF4-FFF2-40B4-BE49-F238E27FC236}">
                  <a16:creationId xmlns:a16="http://schemas.microsoft.com/office/drawing/2014/main" id="{1D833B62-68D2-22FF-B646-57119C119135}"/>
                </a:ext>
              </a:extLst>
            </p:cNvPr>
            <p:cNvSpPr txBox="1"/>
            <p:nvPr/>
          </p:nvSpPr>
          <p:spPr>
            <a:xfrm>
              <a:off x="35024826" y="30781518"/>
              <a:ext cx="6068431" cy="304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marL="529380" indent="-529380">
                <a:spcAft>
                  <a:spcPts val="1667"/>
                </a:spcAft>
                <a:buFont typeface="Arial" panose="020B0604020202020204" pitchFamily="34" charset="0"/>
                <a:buChar char="•"/>
              </a:pPr>
              <a:r>
                <a:rPr lang="en-US" sz="2800" dirty="0"/>
                <a:t>UK charity, 15 members</a:t>
              </a:r>
            </a:p>
            <a:p>
              <a:pPr marL="529380" indent="-529380">
                <a:spcAft>
                  <a:spcPts val="1667"/>
                </a:spcAft>
                <a:buFont typeface="Arial" panose="020B0604020202020204" pitchFamily="34" charset="0"/>
                <a:buChar char="•"/>
              </a:pPr>
              <a:r>
                <a:rPr lang="en-US" sz="2800" dirty="0"/>
                <a:t>Annual membership fee</a:t>
              </a:r>
            </a:p>
            <a:p>
              <a:pPr marL="529380" indent="-529380">
                <a:spcAft>
                  <a:spcPts val="1112"/>
                </a:spcAft>
                <a:buFont typeface="Arial" panose="020B0604020202020204" pitchFamily="34" charset="0"/>
                <a:buChar char="•"/>
              </a:pPr>
              <a:r>
                <a:rPr lang="en-US" sz="2800" dirty="0"/>
                <a:t>Core revenue $160k </a:t>
              </a:r>
            </a:p>
            <a:p>
              <a:pPr marL="529380" indent="-529380">
                <a:spcAft>
                  <a:spcPts val="1112"/>
                </a:spcAft>
                <a:buFont typeface="Arial" panose="020B0604020202020204" pitchFamily="34" charset="0"/>
                <a:buChar char="•"/>
              </a:pPr>
              <a:r>
                <a:rPr lang="en-US" sz="2800" dirty="0"/>
                <a:t>Covers core maintenance, </a:t>
              </a:r>
              <a:r>
                <a:rPr lang="en-US" sz="2800" dirty="0" err="1"/>
                <a:t>incre</a:t>
              </a:r>
              <a:r>
                <a:rPr lang="en-US" sz="2800" dirty="0"/>
                <a:t>-mental expansion and  outreach </a:t>
              </a:r>
              <a:endParaRPr lang="en-US" sz="3705" b="1" dirty="0"/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0D91DDC-89C0-29F0-73B0-256BB1395CC2}"/>
              </a:ext>
            </a:extLst>
          </p:cNvPr>
          <p:cNvGrpSpPr/>
          <p:nvPr/>
        </p:nvGrpSpPr>
        <p:grpSpPr>
          <a:xfrm>
            <a:off x="15639050" y="6115596"/>
            <a:ext cx="14172885" cy="4666703"/>
            <a:chOff x="15639050" y="7207796"/>
            <a:chExt cx="14172885" cy="4666703"/>
          </a:xfrm>
        </p:grpSpPr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id="{CC3EA2A1-C1AB-BC15-440A-BCEDDB409EAA}"/>
                </a:ext>
              </a:extLst>
            </p:cNvPr>
            <p:cNvSpPr/>
            <p:nvPr/>
          </p:nvSpPr>
          <p:spPr>
            <a:xfrm>
              <a:off x="15639050" y="7207796"/>
              <a:ext cx="14172885" cy="4666703"/>
            </a:xfrm>
            <a:prstGeom prst="roundRect">
              <a:avLst>
                <a:gd name="adj" fmla="val 17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lvl="0" algn="ctr"/>
              <a:endParaRPr lang="en-US" sz="6669"/>
            </a:p>
          </p:txBody>
        </p:sp>
        <p:sp>
          <p:nvSpPr>
            <p:cNvPr id="77" name="TextBox 20">
              <a:extLst>
                <a:ext uri="{FF2B5EF4-FFF2-40B4-BE49-F238E27FC236}">
                  <a16:creationId xmlns:a16="http://schemas.microsoft.com/office/drawing/2014/main" id="{D8FFF168-1BF5-831F-A76E-7FBF02DE3A23}"/>
                </a:ext>
              </a:extLst>
            </p:cNvPr>
            <p:cNvSpPr txBox="1"/>
            <p:nvPr/>
          </p:nvSpPr>
          <p:spPr>
            <a:xfrm>
              <a:off x="16023930" y="8113786"/>
              <a:ext cx="6674370" cy="374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Extended Stereochemistry</a:t>
              </a:r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Extended </a:t>
              </a:r>
              <a:r>
                <a:rPr lang="en-US" sz="2964" dirty="0" err="1"/>
                <a:t>Tautomers</a:t>
              </a:r>
              <a:endParaRPr lang="en-US" sz="2964" dirty="0"/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 err="1"/>
                <a:t>Isotopologues</a:t>
              </a:r>
              <a:endParaRPr lang="en-US" sz="2964" dirty="0"/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Large Molecules</a:t>
              </a:r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Monomer Atoms</a:t>
              </a:r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Organometallics/Inorganics</a:t>
              </a:r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Variable Structure (Markush)</a:t>
              </a:r>
            </a:p>
          </p:txBody>
        </p:sp>
        <p:sp>
          <p:nvSpPr>
            <p:cNvPr id="78" name="TextBox 21">
              <a:extLst>
                <a:ext uri="{FF2B5EF4-FFF2-40B4-BE49-F238E27FC236}">
                  <a16:creationId xmlns:a16="http://schemas.microsoft.com/office/drawing/2014/main" id="{8939B809-D231-8834-AB35-C4DD27B46153}"/>
                </a:ext>
              </a:extLst>
            </p:cNvPr>
            <p:cNvSpPr txBox="1"/>
            <p:nvPr/>
          </p:nvSpPr>
          <p:spPr>
            <a:xfrm>
              <a:off x="15941322" y="7268499"/>
              <a:ext cx="12884441" cy="77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667"/>
                </a:spcAft>
              </a:pPr>
              <a:r>
                <a:rPr lang="en-US" sz="4446" b="1" dirty="0"/>
                <a:t>Extending InChI: Scientific Working Groups</a:t>
              </a:r>
            </a:p>
          </p:txBody>
        </p:sp>
        <p:sp>
          <p:nvSpPr>
            <p:cNvPr id="79" name="TextBox 25">
              <a:extLst>
                <a:ext uri="{FF2B5EF4-FFF2-40B4-BE49-F238E27FC236}">
                  <a16:creationId xmlns:a16="http://schemas.microsoft.com/office/drawing/2014/main" id="{32C142A6-359A-133F-FED0-95FA14AC0734}"/>
                </a:ext>
              </a:extLst>
            </p:cNvPr>
            <p:cNvSpPr txBox="1"/>
            <p:nvPr/>
          </p:nvSpPr>
          <p:spPr>
            <a:xfrm>
              <a:off x="22466814" y="8113786"/>
              <a:ext cx="6674370" cy="374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GitHub code development</a:t>
              </a:r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Mixtures</a:t>
              </a:r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 err="1"/>
                <a:t>Nanomolecules</a:t>
              </a:r>
              <a:endParaRPr lang="en-US" sz="2964" dirty="0"/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QR Codes</a:t>
              </a:r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Open Education Resource (OER)</a:t>
              </a:r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Reactions</a:t>
              </a:r>
            </a:p>
            <a:p>
              <a:pPr marL="158814" indent="-158814">
                <a:spcAft>
                  <a:spcPts val="556"/>
                </a:spcAft>
                <a:buFont typeface="Arial" panose="020B0604020202020204" pitchFamily="34" charset="0"/>
                <a:buChar char="•"/>
              </a:pPr>
              <a:r>
                <a:rPr lang="en-US" sz="2964" dirty="0"/>
                <a:t>Resolver</a:t>
              </a:r>
            </a:p>
          </p:txBody>
        </p:sp>
      </p:grpSp>
      <p:sp>
        <p:nvSpPr>
          <p:cNvPr id="80" name="Rectangle: Rounded Corners 42">
            <a:extLst>
              <a:ext uri="{FF2B5EF4-FFF2-40B4-BE49-F238E27FC236}">
                <a16:creationId xmlns:a16="http://schemas.microsoft.com/office/drawing/2014/main" id="{DFC63858-6C0C-99FB-3D4F-9D98A1632FAE}"/>
              </a:ext>
            </a:extLst>
          </p:cNvPr>
          <p:cNvSpPr/>
          <p:nvPr/>
        </p:nvSpPr>
        <p:spPr>
          <a:xfrm>
            <a:off x="15727411" y="36748988"/>
            <a:ext cx="14172885" cy="5694412"/>
          </a:xfrm>
          <a:prstGeom prst="roundRect">
            <a:avLst>
              <a:gd name="adj" fmla="val 20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 algn="ctr"/>
            <a:endParaRPr lang="en-US" sz="6669" dirty="0"/>
          </a:p>
        </p:txBody>
      </p:sp>
      <p:sp>
        <p:nvSpPr>
          <p:cNvPr id="82" name="TextBox 18">
            <a:extLst>
              <a:ext uri="{FF2B5EF4-FFF2-40B4-BE49-F238E27FC236}">
                <a16:creationId xmlns:a16="http://schemas.microsoft.com/office/drawing/2014/main" id="{1DB61238-4BDE-EAB8-D21D-FD62FDA0D541}"/>
              </a:ext>
            </a:extLst>
          </p:cNvPr>
          <p:cNvSpPr txBox="1"/>
          <p:nvPr/>
        </p:nvSpPr>
        <p:spPr>
          <a:xfrm>
            <a:off x="16188664" y="21147355"/>
            <a:ext cx="13677746" cy="308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Release planning</a:t>
            </a:r>
          </a:p>
          <a:p>
            <a:pPr marL="529380" indent="-529380">
              <a:buFont typeface="Arial" panose="020B0604020202020204" pitchFamily="34" charset="0"/>
              <a:buChar char="•"/>
            </a:pPr>
            <a:r>
              <a:rPr lang="en-US" sz="3335" dirty="0"/>
              <a:t>InChI release 1.07 for the beginning of Q4, 2023</a:t>
            </a:r>
          </a:p>
          <a:p>
            <a:pPr marL="895350" lvl="1" indent="-355600">
              <a:buFont typeface="Arial" panose="020B0604020202020204" pitchFamily="34" charset="0"/>
              <a:buChar char="•"/>
            </a:pPr>
            <a:r>
              <a:rPr lang="en-US" sz="3335" dirty="0"/>
              <a:t>Code clean up, about 10% faster, 6 tautomer transformations for testing</a:t>
            </a:r>
          </a:p>
          <a:p>
            <a:pPr marL="529380" indent="-529380">
              <a:buFont typeface="Arial" panose="020B0604020202020204" pitchFamily="34" charset="0"/>
              <a:buChar char="•"/>
            </a:pPr>
            <a:r>
              <a:rPr lang="en-US" sz="3335" dirty="0"/>
              <a:t>Complete priority enhancements of structure coverage:  </a:t>
            </a:r>
          </a:p>
          <a:p>
            <a:pPr marL="984250" lvl="1" indent="-528638">
              <a:buFont typeface="Arial" panose="020B0604020202020204" pitchFamily="34" charset="0"/>
              <a:buChar char="•"/>
            </a:pPr>
            <a:r>
              <a:rPr lang="en-US" sz="3335" dirty="0"/>
              <a:t>stereochemistry, organometallics, tautomers, isotopologues, </a:t>
            </a:r>
            <a:r>
              <a:rPr lang="en-US" sz="3335" dirty="0" err="1"/>
              <a:t>etc</a:t>
            </a:r>
            <a:endParaRPr lang="en-US" sz="3335" dirty="0"/>
          </a:p>
        </p:txBody>
      </p: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FE00B394-2971-91C7-62A1-CD359DB8A4C4}"/>
              </a:ext>
            </a:extLst>
          </p:cNvPr>
          <p:cNvGrpSpPr/>
          <p:nvPr/>
        </p:nvGrpSpPr>
        <p:grpSpPr>
          <a:xfrm>
            <a:off x="15750970" y="36850756"/>
            <a:ext cx="13701341" cy="5467838"/>
            <a:chOff x="17193268" y="39662079"/>
            <a:chExt cx="14791286" cy="4939281"/>
          </a:xfrm>
        </p:grpSpPr>
        <p:sp>
          <p:nvSpPr>
            <p:cNvPr id="85" name="TextBox 62">
              <a:extLst>
                <a:ext uri="{FF2B5EF4-FFF2-40B4-BE49-F238E27FC236}">
                  <a16:creationId xmlns:a16="http://schemas.microsoft.com/office/drawing/2014/main" id="{F1E4895B-74A4-5AD2-82AA-AC784DF79FE1}"/>
                </a:ext>
              </a:extLst>
            </p:cNvPr>
            <p:cNvSpPr txBox="1"/>
            <p:nvPr/>
          </p:nvSpPr>
          <p:spPr>
            <a:xfrm>
              <a:off x="17313221" y="39662079"/>
              <a:ext cx="13909401" cy="7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446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How can you support InChI?</a:t>
              </a:r>
              <a:endParaRPr lang="en-US" sz="3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endParaRPr>
            </a:p>
          </p:txBody>
        </p:sp>
        <p:sp>
          <p:nvSpPr>
            <p:cNvPr id="86" name="Text Placeholder 44">
              <a:extLst>
                <a:ext uri="{FF2B5EF4-FFF2-40B4-BE49-F238E27FC236}">
                  <a16:creationId xmlns:a16="http://schemas.microsoft.com/office/drawing/2014/main" id="{793DB1D2-A3F4-FE29-EF12-446514848339}"/>
                </a:ext>
              </a:extLst>
            </p:cNvPr>
            <p:cNvSpPr txBox="1">
              <a:spLocks/>
            </p:cNvSpPr>
            <p:nvPr/>
          </p:nvSpPr>
          <p:spPr>
            <a:xfrm>
              <a:off x="17193268" y="40525674"/>
              <a:ext cx="14791286" cy="4075686"/>
            </a:xfrm>
            <a:prstGeom prst="rect">
              <a:avLst/>
            </a:prstGeom>
          </p:spPr>
          <p:txBody>
            <a:bodyPr/>
            <a:lstStyle>
              <a:lvl1pPr marL="0" indent="0" algn="l" defTabSz="2926080" rtl="0" eaLnBrk="1" latinLnBrk="0" hangingPunct="1">
                <a:lnSpc>
                  <a:spcPct val="90000"/>
                </a:lnSpc>
                <a:spcBef>
                  <a:spcPts val="32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19456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5760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2064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58368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4672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0976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280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435840" indent="-731520" algn="l" defTabSz="292608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Char char="•"/>
                <a:defRPr sz="57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7860" lvl="1" indent="-655844"/>
              <a:r>
                <a:rPr lang="en-US" sz="3335" dirty="0"/>
                <a:t>Become a member </a:t>
              </a:r>
            </a:p>
            <a:p>
              <a:pPr marL="1377860" lvl="1" indent="-655844"/>
              <a:r>
                <a:rPr lang="en-US" sz="3335" dirty="0"/>
                <a:t>In-kind contribution to the open-source development on GitHub</a:t>
              </a:r>
            </a:p>
            <a:p>
              <a:pPr marL="1377860" lvl="1" indent="-655844"/>
              <a:r>
                <a:rPr lang="en-US" sz="3335" dirty="0"/>
                <a:t>Charitable donation to the InChI Trust</a:t>
              </a:r>
            </a:p>
            <a:p>
              <a:pPr marL="1377860" lvl="1" indent="-655844"/>
              <a:r>
                <a:rPr lang="en-US" sz="3335" dirty="0"/>
                <a:t>Work through InChI Trust certified consulting companies</a:t>
              </a:r>
            </a:p>
            <a:p>
              <a:pPr marL="1346200" lvl="1" indent="-625475"/>
              <a:r>
                <a:rPr lang="en-US" sz="3335" dirty="0"/>
                <a:t>Participate in the scientific working groups – </a:t>
              </a:r>
            </a:p>
            <a:p>
              <a:pPr marL="1447800" lvl="1" indent="0">
                <a:buNone/>
              </a:pPr>
              <a:r>
                <a:rPr lang="en-US" sz="3335" dirty="0"/>
                <a:t>use-cases and solutions</a:t>
              </a:r>
            </a:p>
            <a:p>
              <a:pPr marL="722016" lvl="1" indent="0">
                <a:buNone/>
              </a:pPr>
              <a:r>
                <a:rPr lang="en-US" sz="3335" dirty="0"/>
                <a:t>Contact us: contribute@inchi-trust.org</a:t>
              </a:r>
            </a:p>
          </p:txBody>
        </p:sp>
      </p:grpSp>
      <p:sp>
        <p:nvSpPr>
          <p:cNvPr id="31" name="Rectangle: Rounded Corners 42">
            <a:extLst>
              <a:ext uri="{FF2B5EF4-FFF2-40B4-BE49-F238E27FC236}">
                <a16:creationId xmlns:a16="http://schemas.microsoft.com/office/drawing/2014/main" id="{BE9E9C85-9C4F-4097-D8BC-D18EA3D05974}"/>
              </a:ext>
            </a:extLst>
          </p:cNvPr>
          <p:cNvSpPr/>
          <p:nvPr/>
        </p:nvSpPr>
        <p:spPr>
          <a:xfrm>
            <a:off x="561109" y="6082416"/>
            <a:ext cx="14198829" cy="14337386"/>
          </a:xfrm>
          <a:prstGeom prst="roundRect">
            <a:avLst>
              <a:gd name="adj" fmla="val 2004"/>
            </a:avLst>
          </a:prstGeom>
          <a:solidFill>
            <a:srgbClr val="B3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8D17938-8707-9F3F-BB3A-D0F14C483967}"/>
              </a:ext>
            </a:extLst>
          </p:cNvPr>
          <p:cNvGrpSpPr/>
          <p:nvPr/>
        </p:nvGrpSpPr>
        <p:grpSpPr>
          <a:xfrm>
            <a:off x="520066" y="38675319"/>
            <a:ext cx="14217391" cy="3768081"/>
            <a:chOff x="-16898504" y="38733851"/>
            <a:chExt cx="14217391" cy="3643275"/>
          </a:xfrm>
        </p:grpSpPr>
        <p:sp>
          <p:nvSpPr>
            <p:cNvPr id="53" name="Rectangle: Rounded Corners 42">
              <a:extLst>
                <a:ext uri="{FF2B5EF4-FFF2-40B4-BE49-F238E27FC236}">
                  <a16:creationId xmlns:a16="http://schemas.microsoft.com/office/drawing/2014/main" id="{285C7243-8162-7CE6-1B72-157EBC040709}"/>
                </a:ext>
              </a:extLst>
            </p:cNvPr>
            <p:cNvSpPr/>
            <p:nvPr/>
          </p:nvSpPr>
          <p:spPr>
            <a:xfrm>
              <a:off x="-16898504" y="38733851"/>
              <a:ext cx="14217391" cy="3643275"/>
            </a:xfrm>
            <a:prstGeom prst="roundRect">
              <a:avLst>
                <a:gd name="adj" fmla="val 200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lvl="0" algn="ctr"/>
              <a:endParaRPr lang="en-US" sz="6669" dirty="0"/>
            </a:p>
          </p:txBody>
        </p:sp>
        <p:sp>
          <p:nvSpPr>
            <p:cNvPr id="33" name="TextBox 84">
              <a:extLst>
                <a:ext uri="{FF2B5EF4-FFF2-40B4-BE49-F238E27FC236}">
                  <a16:creationId xmlns:a16="http://schemas.microsoft.com/office/drawing/2014/main" id="{9BB35E4C-A4F3-E24A-2281-07139838EF59}"/>
                </a:ext>
              </a:extLst>
            </p:cNvPr>
            <p:cNvSpPr txBox="1"/>
            <p:nvPr/>
          </p:nvSpPr>
          <p:spPr>
            <a:xfrm>
              <a:off x="-16355350" y="38851294"/>
              <a:ext cx="13674237" cy="335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>
                <a:spcAft>
                  <a:spcPts val="1667"/>
                </a:spcAft>
              </a:pPr>
              <a:r>
                <a:rPr lang="en-US" sz="4446" b="1" dirty="0"/>
                <a:t>InChI adoption</a:t>
              </a:r>
              <a:endParaRPr lang="en-US" sz="3705" b="1" dirty="0"/>
            </a:p>
            <a:p>
              <a:pPr>
                <a:spcAft>
                  <a:spcPts val="556"/>
                </a:spcAft>
              </a:pPr>
              <a:r>
                <a:rPr lang="en-US" sz="3705" dirty="0"/>
                <a:t>Ubiquitous adoption by commercial, public, in-house databases and virtual repositories</a:t>
              </a:r>
            </a:p>
            <a:p>
              <a:pPr>
                <a:spcAft>
                  <a:spcPts val="556"/>
                </a:spcAft>
              </a:pPr>
              <a:r>
                <a:rPr lang="en-US" sz="3705" dirty="0"/>
                <a:t>Applications to Reactions (RInChI) and Mixtures (MInChI) </a:t>
              </a:r>
              <a:br>
                <a:rPr lang="en-US" sz="3705" dirty="0"/>
              </a:br>
              <a:r>
                <a:rPr lang="en-US" sz="3705" dirty="0"/>
                <a:t>under active development  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2DCA3495-E725-019E-F9BA-38B42B3AD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168" y="40527330"/>
            <a:ext cx="1524078" cy="1581231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5643F60C-0ABA-F0E7-6A3B-C4194D3EC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4658" y="11487262"/>
            <a:ext cx="1344580" cy="1434720"/>
          </a:xfrm>
          <a:prstGeom prst="rect">
            <a:avLst/>
          </a:prstGeom>
        </p:spPr>
      </p:pic>
      <p:sp>
        <p:nvSpPr>
          <p:cNvPr id="15" name="TextBox 84">
            <a:extLst>
              <a:ext uri="{FF2B5EF4-FFF2-40B4-BE49-F238E27FC236}">
                <a16:creationId xmlns:a16="http://schemas.microsoft.com/office/drawing/2014/main" id="{761EB4F7-0273-0AD2-7066-14AC74D96CE3}"/>
              </a:ext>
            </a:extLst>
          </p:cNvPr>
          <p:cNvSpPr txBox="1"/>
          <p:nvPr/>
        </p:nvSpPr>
        <p:spPr>
          <a:xfrm>
            <a:off x="687735" y="11290250"/>
            <a:ext cx="13674237" cy="281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446" b="1" dirty="0"/>
              <a:t>Where do I find data for 1-methylindoline-</a:t>
            </a:r>
          </a:p>
          <a:p>
            <a:pPr>
              <a:spcAft>
                <a:spcPts val="1200"/>
              </a:spcAft>
            </a:pPr>
            <a:r>
              <a:rPr lang="en-US" sz="4446" b="1" dirty="0"/>
              <a:t>3-carboxylic acid?</a:t>
            </a:r>
            <a:endParaRPr lang="en-US" sz="3705" b="1" dirty="0"/>
          </a:p>
          <a:p>
            <a:pPr>
              <a:spcAft>
                <a:spcPts val="1667"/>
              </a:spcAft>
            </a:pPr>
            <a:r>
              <a:rPr lang="en-US" sz="3705" dirty="0"/>
              <a:t>Use </a:t>
            </a:r>
            <a:r>
              <a:rPr lang="en-US" sz="3705" dirty="0">
                <a:hlinkClick r:id="rId6"/>
              </a:rPr>
              <a:t>https://iupac-inchi.github.io/</a:t>
            </a:r>
            <a:r>
              <a:rPr lang="en-US" sz="3705">
                <a:hlinkClick r:id="rId6"/>
              </a:rPr>
              <a:t>InChI-Web-Demo/</a:t>
            </a:r>
            <a:r>
              <a:rPr lang="en-US" sz="3705"/>
              <a:t> or </a:t>
            </a:r>
            <a:r>
              <a:rPr lang="en-US" sz="3705" dirty="0"/>
              <a:t>your favorite drawing editor to get the InChIKey for the structure</a:t>
            </a: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73990D78-8BCA-19DB-38FA-3036A8EB1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02" y="14237668"/>
            <a:ext cx="2400117" cy="1902795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35A47845-3F47-5935-E708-8ACC468694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8" y="15174696"/>
            <a:ext cx="4016063" cy="3252911"/>
          </a:xfrm>
          <a:prstGeom prst="rect">
            <a:avLst/>
          </a:prstGeom>
        </p:spPr>
      </p:pic>
      <p:sp>
        <p:nvSpPr>
          <p:cNvPr id="105" name="Textfeld 104">
            <a:extLst>
              <a:ext uri="{FF2B5EF4-FFF2-40B4-BE49-F238E27FC236}">
                <a16:creationId xmlns:a16="http://schemas.microsoft.com/office/drawing/2014/main" id="{ECB776E4-76A6-28C3-E5A8-D70C246D1777}"/>
              </a:ext>
            </a:extLst>
          </p:cNvPr>
          <p:cNvSpPr txBox="1"/>
          <p:nvPr/>
        </p:nvSpPr>
        <p:spPr>
          <a:xfrm>
            <a:off x="5424836" y="16537275"/>
            <a:ext cx="3540868" cy="836579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MDBPOQRERRCWEP-UHFFFAYOSA-N</a:t>
            </a:r>
            <a:endParaRPr lang="en-US" sz="2400" dirty="0"/>
          </a:p>
        </p:txBody>
      </p:sp>
      <p:pic>
        <p:nvPicPr>
          <p:cNvPr id="107" name="Grafik 106">
            <a:extLst>
              <a:ext uri="{FF2B5EF4-FFF2-40B4-BE49-F238E27FC236}">
                <a16:creationId xmlns:a16="http://schemas.microsoft.com/office/drawing/2014/main" id="{5F4208BC-1A79-51D6-7E20-8BBD48A710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96" y="14666247"/>
            <a:ext cx="3785542" cy="4767083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0E0C1EA4-F53E-5EAC-5EE0-7BDB63E93F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68" y="17713930"/>
            <a:ext cx="4357415" cy="2511253"/>
          </a:xfrm>
          <a:prstGeom prst="rect">
            <a:avLst/>
          </a:prstGeom>
        </p:spPr>
      </p:pic>
      <p:cxnSp>
        <p:nvCxnSpPr>
          <p:cNvPr id="111" name="Gerade Verbindung mit Pfeil 110">
            <a:extLst>
              <a:ext uri="{FF2B5EF4-FFF2-40B4-BE49-F238E27FC236}">
                <a16:creationId xmlns:a16="http://schemas.microsoft.com/office/drawing/2014/main" id="{FF9A3870-6025-CC72-7B7F-95693172BCD5}"/>
              </a:ext>
            </a:extLst>
          </p:cNvPr>
          <p:cNvCxnSpPr>
            <a:cxnSpLocks/>
          </p:cNvCxnSpPr>
          <p:nvPr/>
        </p:nvCxnSpPr>
        <p:spPr>
          <a:xfrm flipV="1">
            <a:off x="9006002" y="16949196"/>
            <a:ext cx="1251881" cy="53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>
            <a:extLst>
              <a:ext uri="{FF2B5EF4-FFF2-40B4-BE49-F238E27FC236}">
                <a16:creationId xmlns:a16="http://schemas.microsoft.com/office/drawing/2014/main" id="{7C0E7C4E-697B-546B-D54E-98CDDE1F5E83}"/>
              </a:ext>
            </a:extLst>
          </p:cNvPr>
          <p:cNvCxnSpPr/>
          <p:nvPr/>
        </p:nvCxnSpPr>
        <p:spPr>
          <a:xfrm flipV="1">
            <a:off x="9006002" y="16228038"/>
            <a:ext cx="325648" cy="730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>
            <a:extLst>
              <a:ext uri="{FF2B5EF4-FFF2-40B4-BE49-F238E27FC236}">
                <a16:creationId xmlns:a16="http://schemas.microsoft.com/office/drawing/2014/main" id="{24B39475-FB38-2D59-A075-2DEADDC04A99}"/>
              </a:ext>
            </a:extLst>
          </p:cNvPr>
          <p:cNvCxnSpPr/>
          <p:nvPr/>
        </p:nvCxnSpPr>
        <p:spPr>
          <a:xfrm>
            <a:off x="9006002" y="16968968"/>
            <a:ext cx="349246" cy="6765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32D4C353-93ED-6DAF-FF22-69E85BBBDEB5}"/>
              </a:ext>
            </a:extLst>
          </p:cNvPr>
          <p:cNvCxnSpPr>
            <a:cxnSpLocks/>
          </p:cNvCxnSpPr>
          <p:nvPr/>
        </p:nvCxnSpPr>
        <p:spPr>
          <a:xfrm>
            <a:off x="4997541" y="16949196"/>
            <a:ext cx="3923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092374B2-9D37-5461-1FFA-CE6968AF05C4}"/>
              </a:ext>
            </a:extLst>
          </p:cNvPr>
          <p:cNvGrpSpPr/>
          <p:nvPr/>
        </p:nvGrpSpPr>
        <p:grpSpPr>
          <a:xfrm>
            <a:off x="22556950" y="31990306"/>
            <a:ext cx="7001689" cy="4459920"/>
            <a:chOff x="22556950" y="31990306"/>
            <a:chExt cx="7001689" cy="4459920"/>
          </a:xfrm>
        </p:grpSpPr>
        <p:pic>
          <p:nvPicPr>
            <p:cNvPr id="8" name="Google Shape;124;g142904e57a9_0_6">
              <a:extLst>
                <a:ext uri="{FF2B5EF4-FFF2-40B4-BE49-F238E27FC236}">
                  <a16:creationId xmlns:a16="http://schemas.microsoft.com/office/drawing/2014/main" id="{5B83B38A-87E9-54FD-992C-47C9B6E112DC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r="77365"/>
            <a:stretch/>
          </p:blipFill>
          <p:spPr>
            <a:xfrm>
              <a:off x="22556950" y="32149118"/>
              <a:ext cx="1951965" cy="4301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4;g142904e57a9_0_6">
              <a:extLst>
                <a:ext uri="{FF2B5EF4-FFF2-40B4-BE49-F238E27FC236}">
                  <a16:creationId xmlns:a16="http://schemas.microsoft.com/office/drawing/2014/main" id="{4E48B3E0-A5EC-053B-082E-34D7D36B0020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l="26879" t="-2516" r="50486" b="2516"/>
            <a:stretch/>
          </p:blipFill>
          <p:spPr>
            <a:xfrm>
              <a:off x="24382557" y="32043238"/>
              <a:ext cx="1951965" cy="4399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24;g142904e57a9_0_6">
              <a:extLst>
                <a:ext uri="{FF2B5EF4-FFF2-40B4-BE49-F238E27FC236}">
                  <a16:creationId xmlns:a16="http://schemas.microsoft.com/office/drawing/2014/main" id="{9594A8DF-FBD8-815E-38FE-D2D9B52296E0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l="54103" t="-2516" r="25715" b="2516"/>
            <a:stretch/>
          </p:blipFill>
          <p:spPr>
            <a:xfrm>
              <a:off x="26150320" y="32043240"/>
              <a:ext cx="1740506" cy="4384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24;g142904e57a9_0_6">
              <a:extLst>
                <a:ext uri="{FF2B5EF4-FFF2-40B4-BE49-F238E27FC236}">
                  <a16:creationId xmlns:a16="http://schemas.microsoft.com/office/drawing/2014/main" id="{B9E54C22-C7B0-3AD2-59EE-B6ABA14C2AEC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l="79616" t="-3644" r="201" b="3644"/>
            <a:stretch/>
          </p:blipFill>
          <p:spPr>
            <a:xfrm>
              <a:off x="27818134" y="31990306"/>
              <a:ext cx="1740505" cy="4453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TextBox 84">
            <a:extLst>
              <a:ext uri="{FF2B5EF4-FFF2-40B4-BE49-F238E27FC236}">
                <a16:creationId xmlns:a16="http://schemas.microsoft.com/office/drawing/2014/main" id="{AC620E20-C817-8F83-865F-48980C2DDA12}"/>
              </a:ext>
            </a:extLst>
          </p:cNvPr>
          <p:cNvSpPr txBox="1"/>
          <p:nvPr/>
        </p:nvSpPr>
        <p:spPr>
          <a:xfrm>
            <a:off x="857457" y="6207368"/>
            <a:ext cx="13674237" cy="7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446" b="1" dirty="0"/>
              <a:t>Are these molecules all the same?</a:t>
            </a:r>
            <a:endParaRPr lang="en-US" sz="3705" dirty="0"/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id="{B2708162-0AD3-BEA8-EC62-3510DE6D0E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973" y="7184127"/>
            <a:ext cx="13663492" cy="3707150"/>
          </a:xfrm>
          <a:prstGeom prst="rect">
            <a:avLst/>
          </a:prstGeom>
        </p:spPr>
      </p:pic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461102FE-AC18-B5A2-F492-6E0BB706C35A}"/>
              </a:ext>
            </a:extLst>
          </p:cNvPr>
          <p:cNvGrpSpPr/>
          <p:nvPr/>
        </p:nvGrpSpPr>
        <p:grpSpPr>
          <a:xfrm>
            <a:off x="15879914" y="29558554"/>
            <a:ext cx="13842124" cy="2365689"/>
            <a:chOff x="15879914" y="29558554"/>
            <a:chExt cx="13842124" cy="2365689"/>
          </a:xfrm>
        </p:grpSpPr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DE5D798D-578A-2FA2-4A95-D8EB43428C67}"/>
                </a:ext>
              </a:extLst>
            </p:cNvPr>
            <p:cNvSpPr txBox="1"/>
            <p:nvPr/>
          </p:nvSpPr>
          <p:spPr>
            <a:xfrm>
              <a:off x="16257862" y="29558554"/>
              <a:ext cx="11937363" cy="77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4446" b="1" dirty="0"/>
                <a:t>InChI organization</a:t>
              </a:r>
            </a:p>
          </p:txBody>
        </p:sp>
        <p:sp>
          <p:nvSpPr>
            <p:cNvPr id="54" name="Rectangle: Rounded Corners 19">
              <a:extLst>
                <a:ext uri="{FF2B5EF4-FFF2-40B4-BE49-F238E27FC236}">
                  <a16:creationId xmlns:a16="http://schemas.microsoft.com/office/drawing/2014/main" id="{65583563-845B-E204-C713-9AB8D8B2DD1E}"/>
                </a:ext>
              </a:extLst>
            </p:cNvPr>
            <p:cNvSpPr/>
            <p:nvPr/>
          </p:nvSpPr>
          <p:spPr>
            <a:xfrm>
              <a:off x="22024371" y="29618765"/>
              <a:ext cx="7697667" cy="2305478"/>
            </a:xfrm>
            <a:prstGeom prst="roundRect">
              <a:avLst/>
            </a:prstGeom>
            <a:solidFill>
              <a:srgbClr val="B3CB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  <p:sp>
          <p:nvSpPr>
            <p:cNvPr id="55" name="Freeform: Shape 6">
              <a:extLst>
                <a:ext uri="{FF2B5EF4-FFF2-40B4-BE49-F238E27FC236}">
                  <a16:creationId xmlns:a16="http://schemas.microsoft.com/office/drawing/2014/main" id="{60322804-0B99-60C0-F0B5-4C1C7CA25205}"/>
                </a:ext>
              </a:extLst>
            </p:cNvPr>
            <p:cNvSpPr/>
            <p:nvPr/>
          </p:nvSpPr>
          <p:spPr>
            <a:xfrm>
              <a:off x="24897746" y="31197018"/>
              <a:ext cx="1950916" cy="651470"/>
            </a:xfrm>
            <a:custGeom>
              <a:avLst/>
              <a:gdLst>
                <a:gd name="connsiteX0" fmla="*/ 0 w 1507132"/>
                <a:gd name="connsiteY0" fmla="*/ 158599 h 951574"/>
                <a:gd name="connsiteX1" fmla="*/ 158599 w 1507132"/>
                <a:gd name="connsiteY1" fmla="*/ 0 h 951574"/>
                <a:gd name="connsiteX2" fmla="*/ 1348533 w 1507132"/>
                <a:gd name="connsiteY2" fmla="*/ 0 h 951574"/>
                <a:gd name="connsiteX3" fmla="*/ 1507132 w 1507132"/>
                <a:gd name="connsiteY3" fmla="*/ 158599 h 951574"/>
                <a:gd name="connsiteX4" fmla="*/ 1507132 w 1507132"/>
                <a:gd name="connsiteY4" fmla="*/ 792975 h 951574"/>
                <a:gd name="connsiteX5" fmla="*/ 1348533 w 1507132"/>
                <a:gd name="connsiteY5" fmla="*/ 951574 h 951574"/>
                <a:gd name="connsiteX6" fmla="*/ 158599 w 1507132"/>
                <a:gd name="connsiteY6" fmla="*/ 951574 h 951574"/>
                <a:gd name="connsiteX7" fmla="*/ 0 w 1507132"/>
                <a:gd name="connsiteY7" fmla="*/ 792975 h 951574"/>
                <a:gd name="connsiteX8" fmla="*/ 0 w 1507132"/>
                <a:gd name="connsiteY8" fmla="*/ 158599 h 95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7132" h="951574">
                  <a:moveTo>
                    <a:pt x="0" y="158599"/>
                  </a:moveTo>
                  <a:cubicBezTo>
                    <a:pt x="0" y="71007"/>
                    <a:pt x="71007" y="0"/>
                    <a:pt x="158599" y="0"/>
                  </a:cubicBezTo>
                  <a:lnTo>
                    <a:pt x="1348533" y="0"/>
                  </a:lnTo>
                  <a:cubicBezTo>
                    <a:pt x="1436125" y="0"/>
                    <a:pt x="1507132" y="71007"/>
                    <a:pt x="1507132" y="158599"/>
                  </a:cubicBezTo>
                  <a:lnTo>
                    <a:pt x="1507132" y="792975"/>
                  </a:lnTo>
                  <a:cubicBezTo>
                    <a:pt x="1507132" y="880567"/>
                    <a:pt x="1436125" y="951574"/>
                    <a:pt x="1348533" y="951574"/>
                  </a:cubicBezTo>
                  <a:lnTo>
                    <a:pt x="158599" y="951574"/>
                  </a:lnTo>
                  <a:cubicBezTo>
                    <a:pt x="71007" y="951574"/>
                    <a:pt x="0" y="880567"/>
                    <a:pt x="0" y="792975"/>
                  </a:cubicBezTo>
                  <a:lnTo>
                    <a:pt x="0" y="15859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851" tIns="81851" rIns="81851" bIns="8185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05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 and Maintenance Programmers</a:t>
              </a:r>
            </a:p>
          </p:txBody>
        </p:sp>
        <p:sp>
          <p:nvSpPr>
            <p:cNvPr id="56" name="Freeform: Shape 9">
              <a:extLst>
                <a:ext uri="{FF2B5EF4-FFF2-40B4-BE49-F238E27FC236}">
                  <a16:creationId xmlns:a16="http://schemas.microsoft.com/office/drawing/2014/main" id="{8F086FC7-ACC8-ECF5-A959-3053D10A29F7}"/>
                </a:ext>
              </a:extLst>
            </p:cNvPr>
            <p:cNvSpPr/>
            <p:nvPr/>
          </p:nvSpPr>
          <p:spPr>
            <a:xfrm>
              <a:off x="22088033" y="30338426"/>
              <a:ext cx="1984565" cy="842785"/>
            </a:xfrm>
            <a:custGeom>
              <a:avLst/>
              <a:gdLst>
                <a:gd name="connsiteX0" fmla="*/ 0 w 1546065"/>
                <a:gd name="connsiteY0" fmla="*/ 159404 h 956407"/>
                <a:gd name="connsiteX1" fmla="*/ 159404 w 1546065"/>
                <a:gd name="connsiteY1" fmla="*/ 0 h 956407"/>
                <a:gd name="connsiteX2" fmla="*/ 1386661 w 1546065"/>
                <a:gd name="connsiteY2" fmla="*/ 0 h 956407"/>
                <a:gd name="connsiteX3" fmla="*/ 1546065 w 1546065"/>
                <a:gd name="connsiteY3" fmla="*/ 159404 h 956407"/>
                <a:gd name="connsiteX4" fmla="*/ 1546065 w 1546065"/>
                <a:gd name="connsiteY4" fmla="*/ 797003 h 956407"/>
                <a:gd name="connsiteX5" fmla="*/ 1386661 w 1546065"/>
                <a:gd name="connsiteY5" fmla="*/ 956407 h 956407"/>
                <a:gd name="connsiteX6" fmla="*/ 159404 w 1546065"/>
                <a:gd name="connsiteY6" fmla="*/ 956407 h 956407"/>
                <a:gd name="connsiteX7" fmla="*/ 0 w 1546065"/>
                <a:gd name="connsiteY7" fmla="*/ 797003 h 956407"/>
                <a:gd name="connsiteX8" fmla="*/ 0 w 1546065"/>
                <a:gd name="connsiteY8" fmla="*/ 159404 h 95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065" h="956407">
                  <a:moveTo>
                    <a:pt x="0" y="159404"/>
                  </a:moveTo>
                  <a:cubicBezTo>
                    <a:pt x="0" y="71368"/>
                    <a:pt x="71368" y="0"/>
                    <a:pt x="159404" y="0"/>
                  </a:cubicBezTo>
                  <a:lnTo>
                    <a:pt x="1386661" y="0"/>
                  </a:lnTo>
                  <a:cubicBezTo>
                    <a:pt x="1474697" y="0"/>
                    <a:pt x="1546065" y="71368"/>
                    <a:pt x="1546065" y="159404"/>
                  </a:cubicBezTo>
                  <a:lnTo>
                    <a:pt x="1546065" y="797003"/>
                  </a:lnTo>
                  <a:cubicBezTo>
                    <a:pt x="1546065" y="885039"/>
                    <a:pt x="1474697" y="956407"/>
                    <a:pt x="1386661" y="956407"/>
                  </a:cubicBezTo>
                  <a:lnTo>
                    <a:pt x="159404" y="956407"/>
                  </a:lnTo>
                  <a:cubicBezTo>
                    <a:pt x="71368" y="956407"/>
                    <a:pt x="0" y="885039"/>
                    <a:pt x="0" y="797003"/>
                  </a:cubicBezTo>
                  <a:lnTo>
                    <a:pt x="0" y="15940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069" tIns="82069" rIns="82069" bIns="8206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9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Director</a:t>
              </a:r>
              <a:b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time</a:t>
              </a:r>
            </a:p>
          </p:txBody>
        </p:sp>
        <p:sp>
          <p:nvSpPr>
            <p:cNvPr id="57" name="Oval 10">
              <a:extLst>
                <a:ext uri="{FF2B5EF4-FFF2-40B4-BE49-F238E27FC236}">
                  <a16:creationId xmlns:a16="http://schemas.microsoft.com/office/drawing/2014/main" id="{A99BF09A-016F-6B76-BB2D-85D8C008C724}"/>
                </a:ext>
              </a:extLst>
            </p:cNvPr>
            <p:cNvSpPr/>
            <p:nvPr/>
          </p:nvSpPr>
          <p:spPr>
            <a:xfrm>
              <a:off x="24156865" y="29690345"/>
              <a:ext cx="3432680" cy="5493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InChI Trust </a:t>
              </a:r>
              <a:b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Board of Directors</a:t>
              </a:r>
            </a:p>
          </p:txBody>
        </p:sp>
        <p:sp>
          <p:nvSpPr>
            <p:cNvPr id="58" name="Freeform: Shape 13">
              <a:extLst>
                <a:ext uri="{FF2B5EF4-FFF2-40B4-BE49-F238E27FC236}">
                  <a16:creationId xmlns:a16="http://schemas.microsoft.com/office/drawing/2014/main" id="{F6D04E84-9DA6-A33C-4398-D27D34CA6CCD}"/>
                </a:ext>
              </a:extLst>
            </p:cNvPr>
            <p:cNvSpPr/>
            <p:nvPr/>
          </p:nvSpPr>
          <p:spPr>
            <a:xfrm>
              <a:off x="27833166" y="29865896"/>
              <a:ext cx="1524076" cy="519681"/>
            </a:xfrm>
            <a:custGeom>
              <a:avLst/>
              <a:gdLst>
                <a:gd name="connsiteX0" fmla="*/ 0 w 1497662"/>
                <a:gd name="connsiteY0" fmla="*/ 165869 h 995195"/>
                <a:gd name="connsiteX1" fmla="*/ 165869 w 1497662"/>
                <a:gd name="connsiteY1" fmla="*/ 0 h 995195"/>
                <a:gd name="connsiteX2" fmla="*/ 1331793 w 1497662"/>
                <a:gd name="connsiteY2" fmla="*/ 0 h 995195"/>
                <a:gd name="connsiteX3" fmla="*/ 1497662 w 1497662"/>
                <a:gd name="connsiteY3" fmla="*/ 165869 h 995195"/>
                <a:gd name="connsiteX4" fmla="*/ 1497662 w 1497662"/>
                <a:gd name="connsiteY4" fmla="*/ 829326 h 995195"/>
                <a:gd name="connsiteX5" fmla="*/ 1331793 w 1497662"/>
                <a:gd name="connsiteY5" fmla="*/ 995195 h 995195"/>
                <a:gd name="connsiteX6" fmla="*/ 165869 w 1497662"/>
                <a:gd name="connsiteY6" fmla="*/ 995195 h 995195"/>
                <a:gd name="connsiteX7" fmla="*/ 0 w 1497662"/>
                <a:gd name="connsiteY7" fmla="*/ 829326 h 995195"/>
                <a:gd name="connsiteX8" fmla="*/ 0 w 1497662"/>
                <a:gd name="connsiteY8" fmla="*/ 165869 h 99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662" h="995195">
                  <a:moveTo>
                    <a:pt x="0" y="165869"/>
                  </a:moveTo>
                  <a:cubicBezTo>
                    <a:pt x="0" y="74262"/>
                    <a:pt x="74262" y="0"/>
                    <a:pt x="165869" y="0"/>
                  </a:cubicBezTo>
                  <a:lnTo>
                    <a:pt x="1331793" y="0"/>
                  </a:lnTo>
                  <a:cubicBezTo>
                    <a:pt x="1423400" y="0"/>
                    <a:pt x="1497662" y="74262"/>
                    <a:pt x="1497662" y="165869"/>
                  </a:cubicBezTo>
                  <a:lnTo>
                    <a:pt x="1497662" y="829326"/>
                  </a:lnTo>
                  <a:cubicBezTo>
                    <a:pt x="1497662" y="920933"/>
                    <a:pt x="1423400" y="995195"/>
                    <a:pt x="1331793" y="995195"/>
                  </a:cubicBezTo>
                  <a:lnTo>
                    <a:pt x="165869" y="995195"/>
                  </a:lnTo>
                  <a:cubicBezTo>
                    <a:pt x="74262" y="995195"/>
                    <a:pt x="0" y="920933"/>
                    <a:pt x="0" y="829326"/>
                  </a:cubicBezTo>
                  <a:lnTo>
                    <a:pt x="0" y="16586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352" tIns="87352" rIns="87352" bIns="8735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940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solidFill>
                    <a:schemeClr val="tx1"/>
                  </a:solidFill>
                </a:rPr>
                <a:t>Members and Supporters</a:t>
              </a:r>
            </a:p>
          </p:txBody>
        </p:sp>
        <p:sp>
          <p:nvSpPr>
            <p:cNvPr id="59" name="Freeform: Shape 9">
              <a:extLst>
                <a:ext uri="{FF2B5EF4-FFF2-40B4-BE49-F238E27FC236}">
                  <a16:creationId xmlns:a16="http://schemas.microsoft.com/office/drawing/2014/main" id="{95A1B125-22A1-6F3A-9BE4-75D36A3787B5}"/>
                </a:ext>
              </a:extLst>
            </p:cNvPr>
            <p:cNvSpPr/>
            <p:nvPr/>
          </p:nvSpPr>
          <p:spPr>
            <a:xfrm>
              <a:off x="24880922" y="30554088"/>
              <a:ext cx="1984565" cy="549312"/>
            </a:xfrm>
            <a:custGeom>
              <a:avLst/>
              <a:gdLst>
                <a:gd name="connsiteX0" fmla="*/ 0 w 1546065"/>
                <a:gd name="connsiteY0" fmla="*/ 159404 h 956407"/>
                <a:gd name="connsiteX1" fmla="*/ 159404 w 1546065"/>
                <a:gd name="connsiteY1" fmla="*/ 0 h 956407"/>
                <a:gd name="connsiteX2" fmla="*/ 1386661 w 1546065"/>
                <a:gd name="connsiteY2" fmla="*/ 0 h 956407"/>
                <a:gd name="connsiteX3" fmla="*/ 1546065 w 1546065"/>
                <a:gd name="connsiteY3" fmla="*/ 159404 h 956407"/>
                <a:gd name="connsiteX4" fmla="*/ 1546065 w 1546065"/>
                <a:gd name="connsiteY4" fmla="*/ 797003 h 956407"/>
                <a:gd name="connsiteX5" fmla="*/ 1386661 w 1546065"/>
                <a:gd name="connsiteY5" fmla="*/ 956407 h 956407"/>
                <a:gd name="connsiteX6" fmla="*/ 159404 w 1546065"/>
                <a:gd name="connsiteY6" fmla="*/ 956407 h 956407"/>
                <a:gd name="connsiteX7" fmla="*/ 0 w 1546065"/>
                <a:gd name="connsiteY7" fmla="*/ 797003 h 956407"/>
                <a:gd name="connsiteX8" fmla="*/ 0 w 1546065"/>
                <a:gd name="connsiteY8" fmla="*/ 159404 h 95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065" h="956407">
                  <a:moveTo>
                    <a:pt x="0" y="159404"/>
                  </a:moveTo>
                  <a:cubicBezTo>
                    <a:pt x="0" y="71368"/>
                    <a:pt x="71368" y="0"/>
                    <a:pt x="159404" y="0"/>
                  </a:cubicBezTo>
                  <a:lnTo>
                    <a:pt x="1386661" y="0"/>
                  </a:lnTo>
                  <a:cubicBezTo>
                    <a:pt x="1474697" y="0"/>
                    <a:pt x="1546065" y="71368"/>
                    <a:pt x="1546065" y="159404"/>
                  </a:cubicBezTo>
                  <a:lnTo>
                    <a:pt x="1546065" y="797003"/>
                  </a:lnTo>
                  <a:cubicBezTo>
                    <a:pt x="1546065" y="885039"/>
                    <a:pt x="1474697" y="956407"/>
                    <a:pt x="1386661" y="956407"/>
                  </a:cubicBezTo>
                  <a:lnTo>
                    <a:pt x="159404" y="956407"/>
                  </a:lnTo>
                  <a:cubicBezTo>
                    <a:pt x="71368" y="956407"/>
                    <a:pt x="0" y="885039"/>
                    <a:pt x="0" y="797003"/>
                  </a:cubicBezTo>
                  <a:lnTo>
                    <a:pt x="0" y="15940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069" tIns="82069" rIns="82069" bIns="8206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9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Director</a:t>
              </a:r>
              <a:b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time</a:t>
              </a:r>
            </a:p>
          </p:txBody>
        </p:sp>
        <p:sp>
          <p:nvSpPr>
            <p:cNvPr id="60" name="Freeform: Shape 9">
              <a:extLst>
                <a:ext uri="{FF2B5EF4-FFF2-40B4-BE49-F238E27FC236}">
                  <a16:creationId xmlns:a16="http://schemas.microsoft.com/office/drawing/2014/main" id="{3042CF5D-A487-FDFE-6B23-BA1F07E64ACD}"/>
                </a:ext>
              </a:extLst>
            </p:cNvPr>
            <p:cNvSpPr/>
            <p:nvPr/>
          </p:nvSpPr>
          <p:spPr>
            <a:xfrm>
              <a:off x="27353530" y="30738741"/>
              <a:ext cx="1984565" cy="842785"/>
            </a:xfrm>
            <a:custGeom>
              <a:avLst/>
              <a:gdLst>
                <a:gd name="connsiteX0" fmla="*/ 0 w 1546065"/>
                <a:gd name="connsiteY0" fmla="*/ 159404 h 956407"/>
                <a:gd name="connsiteX1" fmla="*/ 159404 w 1546065"/>
                <a:gd name="connsiteY1" fmla="*/ 0 h 956407"/>
                <a:gd name="connsiteX2" fmla="*/ 1386661 w 1546065"/>
                <a:gd name="connsiteY2" fmla="*/ 0 h 956407"/>
                <a:gd name="connsiteX3" fmla="*/ 1546065 w 1546065"/>
                <a:gd name="connsiteY3" fmla="*/ 159404 h 956407"/>
                <a:gd name="connsiteX4" fmla="*/ 1546065 w 1546065"/>
                <a:gd name="connsiteY4" fmla="*/ 797003 h 956407"/>
                <a:gd name="connsiteX5" fmla="*/ 1386661 w 1546065"/>
                <a:gd name="connsiteY5" fmla="*/ 956407 h 956407"/>
                <a:gd name="connsiteX6" fmla="*/ 159404 w 1546065"/>
                <a:gd name="connsiteY6" fmla="*/ 956407 h 956407"/>
                <a:gd name="connsiteX7" fmla="*/ 0 w 1546065"/>
                <a:gd name="connsiteY7" fmla="*/ 797003 h 956407"/>
                <a:gd name="connsiteX8" fmla="*/ 0 w 1546065"/>
                <a:gd name="connsiteY8" fmla="*/ 159404 h 95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065" h="956407">
                  <a:moveTo>
                    <a:pt x="0" y="159404"/>
                  </a:moveTo>
                  <a:cubicBezTo>
                    <a:pt x="0" y="71368"/>
                    <a:pt x="71368" y="0"/>
                    <a:pt x="159404" y="0"/>
                  </a:cubicBezTo>
                  <a:lnTo>
                    <a:pt x="1386661" y="0"/>
                  </a:lnTo>
                  <a:cubicBezTo>
                    <a:pt x="1474697" y="0"/>
                    <a:pt x="1546065" y="71368"/>
                    <a:pt x="1546065" y="159404"/>
                  </a:cubicBezTo>
                  <a:lnTo>
                    <a:pt x="1546065" y="797003"/>
                  </a:lnTo>
                  <a:cubicBezTo>
                    <a:pt x="1546065" y="885039"/>
                    <a:pt x="1474697" y="956407"/>
                    <a:pt x="1386661" y="956407"/>
                  </a:cubicBezTo>
                  <a:lnTo>
                    <a:pt x="159404" y="956407"/>
                  </a:lnTo>
                  <a:cubicBezTo>
                    <a:pt x="71368" y="956407"/>
                    <a:pt x="0" y="885039"/>
                    <a:pt x="0" y="797003"/>
                  </a:cubicBezTo>
                  <a:lnTo>
                    <a:pt x="0" y="15940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069" tIns="82069" rIns="82069" bIns="8206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9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Outreach Director</a:t>
              </a:r>
              <a:b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time</a:t>
              </a:r>
            </a:p>
          </p:txBody>
        </p:sp>
        <p:sp>
          <p:nvSpPr>
            <p:cNvPr id="61" name="Arrow: Up-Down 27">
              <a:extLst>
                <a:ext uri="{FF2B5EF4-FFF2-40B4-BE49-F238E27FC236}">
                  <a16:creationId xmlns:a16="http://schemas.microsoft.com/office/drawing/2014/main" id="{2D141F08-4B77-77FC-E3F4-95F27ACD882D}"/>
                </a:ext>
              </a:extLst>
            </p:cNvPr>
            <p:cNvSpPr/>
            <p:nvPr/>
          </p:nvSpPr>
          <p:spPr>
            <a:xfrm rot="2993580" flipH="1">
              <a:off x="24080631" y="29894175"/>
              <a:ext cx="135468" cy="767735"/>
            </a:xfrm>
            <a:prstGeom prst="upDownArrow">
              <a:avLst/>
            </a:prstGeom>
            <a:solidFill>
              <a:srgbClr val="00B05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  <p:sp>
          <p:nvSpPr>
            <p:cNvPr id="62" name="Arrow: Up-Down 27">
              <a:extLst>
                <a:ext uri="{FF2B5EF4-FFF2-40B4-BE49-F238E27FC236}">
                  <a16:creationId xmlns:a16="http://schemas.microsoft.com/office/drawing/2014/main" id="{B66126EB-0F33-BA91-CAAB-B1918579EDBA}"/>
                </a:ext>
              </a:extLst>
            </p:cNvPr>
            <p:cNvSpPr/>
            <p:nvPr/>
          </p:nvSpPr>
          <p:spPr>
            <a:xfrm rot="19203763" flipH="1">
              <a:off x="27337880" y="29941538"/>
              <a:ext cx="190492" cy="1081446"/>
            </a:xfrm>
            <a:prstGeom prst="upDownArrow">
              <a:avLst/>
            </a:prstGeom>
            <a:solidFill>
              <a:srgbClr val="00B05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  <p:sp>
          <p:nvSpPr>
            <p:cNvPr id="63" name="Arrow: Up-Down 27">
              <a:extLst>
                <a:ext uri="{FF2B5EF4-FFF2-40B4-BE49-F238E27FC236}">
                  <a16:creationId xmlns:a16="http://schemas.microsoft.com/office/drawing/2014/main" id="{92BD71BC-2BBC-C36A-F0F8-56C6B860C883}"/>
                </a:ext>
              </a:extLst>
            </p:cNvPr>
            <p:cNvSpPr/>
            <p:nvPr/>
          </p:nvSpPr>
          <p:spPr>
            <a:xfrm flipH="1">
              <a:off x="28466497" y="30386775"/>
              <a:ext cx="155518" cy="344464"/>
            </a:xfrm>
            <a:prstGeom prst="upDownArrow">
              <a:avLst/>
            </a:prstGeom>
            <a:solidFill>
              <a:srgbClr val="00B05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  <p:sp>
          <p:nvSpPr>
            <p:cNvPr id="64" name="TextBox 58">
              <a:extLst>
                <a:ext uri="{FF2B5EF4-FFF2-40B4-BE49-F238E27FC236}">
                  <a16:creationId xmlns:a16="http://schemas.microsoft.com/office/drawing/2014/main" id="{1D0E2430-0F70-513A-F7F8-248D3C08FABD}"/>
                </a:ext>
              </a:extLst>
            </p:cNvPr>
            <p:cNvSpPr txBox="1"/>
            <p:nvPr/>
          </p:nvSpPr>
          <p:spPr>
            <a:xfrm>
              <a:off x="22144824" y="29683865"/>
              <a:ext cx="2166910" cy="423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2400" b="1" dirty="0"/>
                <a:t>InChI Trust</a:t>
              </a:r>
            </a:p>
          </p:txBody>
        </p:sp>
        <p:sp>
          <p:nvSpPr>
            <p:cNvPr id="48" name="Rectangle: Rounded Corners 20">
              <a:extLst>
                <a:ext uri="{FF2B5EF4-FFF2-40B4-BE49-F238E27FC236}">
                  <a16:creationId xmlns:a16="http://schemas.microsoft.com/office/drawing/2014/main" id="{7E44F7E4-A7DE-A5E9-B3C0-5A796900876D}"/>
                </a:ext>
              </a:extLst>
            </p:cNvPr>
            <p:cNvSpPr/>
            <p:nvPr/>
          </p:nvSpPr>
          <p:spPr>
            <a:xfrm>
              <a:off x="15879914" y="30389487"/>
              <a:ext cx="5636152" cy="945259"/>
            </a:xfrm>
            <a:prstGeom prst="roundRect">
              <a:avLst/>
            </a:prstGeom>
            <a:solidFill>
              <a:srgbClr val="B3CB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  <p:sp>
          <p:nvSpPr>
            <p:cNvPr id="49" name="Freeform: Shape 12">
              <a:extLst>
                <a:ext uri="{FF2B5EF4-FFF2-40B4-BE49-F238E27FC236}">
                  <a16:creationId xmlns:a16="http://schemas.microsoft.com/office/drawing/2014/main" id="{171CDB3D-2D9B-FF74-683C-48082E44D3CE}"/>
                </a:ext>
              </a:extLst>
            </p:cNvPr>
            <p:cNvSpPr/>
            <p:nvPr/>
          </p:nvSpPr>
          <p:spPr>
            <a:xfrm>
              <a:off x="16958169" y="30498501"/>
              <a:ext cx="1662089" cy="732584"/>
            </a:xfrm>
            <a:custGeom>
              <a:avLst/>
              <a:gdLst>
                <a:gd name="connsiteX0" fmla="*/ 0 w 1497662"/>
                <a:gd name="connsiteY0" fmla="*/ 165869 h 995195"/>
                <a:gd name="connsiteX1" fmla="*/ 165869 w 1497662"/>
                <a:gd name="connsiteY1" fmla="*/ 0 h 995195"/>
                <a:gd name="connsiteX2" fmla="*/ 1331793 w 1497662"/>
                <a:gd name="connsiteY2" fmla="*/ 0 h 995195"/>
                <a:gd name="connsiteX3" fmla="*/ 1497662 w 1497662"/>
                <a:gd name="connsiteY3" fmla="*/ 165869 h 995195"/>
                <a:gd name="connsiteX4" fmla="*/ 1497662 w 1497662"/>
                <a:gd name="connsiteY4" fmla="*/ 829326 h 995195"/>
                <a:gd name="connsiteX5" fmla="*/ 1331793 w 1497662"/>
                <a:gd name="connsiteY5" fmla="*/ 995195 h 995195"/>
                <a:gd name="connsiteX6" fmla="*/ 165869 w 1497662"/>
                <a:gd name="connsiteY6" fmla="*/ 995195 h 995195"/>
                <a:gd name="connsiteX7" fmla="*/ 0 w 1497662"/>
                <a:gd name="connsiteY7" fmla="*/ 829326 h 995195"/>
                <a:gd name="connsiteX8" fmla="*/ 0 w 1497662"/>
                <a:gd name="connsiteY8" fmla="*/ 165869 h 99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662" h="995195">
                  <a:moveTo>
                    <a:pt x="0" y="165869"/>
                  </a:moveTo>
                  <a:cubicBezTo>
                    <a:pt x="0" y="74262"/>
                    <a:pt x="74262" y="0"/>
                    <a:pt x="165869" y="0"/>
                  </a:cubicBezTo>
                  <a:lnTo>
                    <a:pt x="1331793" y="0"/>
                  </a:lnTo>
                  <a:cubicBezTo>
                    <a:pt x="1423400" y="0"/>
                    <a:pt x="1497662" y="74262"/>
                    <a:pt x="1497662" y="165869"/>
                  </a:cubicBezTo>
                  <a:lnTo>
                    <a:pt x="1497662" y="829326"/>
                  </a:lnTo>
                  <a:cubicBezTo>
                    <a:pt x="1497662" y="920933"/>
                    <a:pt x="1423400" y="995195"/>
                    <a:pt x="1331793" y="995195"/>
                  </a:cubicBezTo>
                  <a:lnTo>
                    <a:pt x="165869" y="995195"/>
                  </a:lnTo>
                  <a:cubicBezTo>
                    <a:pt x="74262" y="995195"/>
                    <a:pt x="0" y="920933"/>
                    <a:pt x="0" y="829326"/>
                  </a:cubicBezTo>
                  <a:lnTo>
                    <a:pt x="0" y="16586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352" tIns="87352" rIns="87352" bIns="8735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940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InChI Sub-committee</a:t>
              </a:r>
            </a:p>
          </p:txBody>
        </p:sp>
        <p:sp>
          <p:nvSpPr>
            <p:cNvPr id="51" name="Freeform: Shape 12">
              <a:extLst>
                <a:ext uri="{FF2B5EF4-FFF2-40B4-BE49-F238E27FC236}">
                  <a16:creationId xmlns:a16="http://schemas.microsoft.com/office/drawing/2014/main" id="{9EDF6FDB-7272-27A7-A1F2-92575472AF8F}"/>
                </a:ext>
              </a:extLst>
            </p:cNvPr>
            <p:cNvSpPr/>
            <p:nvPr/>
          </p:nvSpPr>
          <p:spPr>
            <a:xfrm>
              <a:off x="19381880" y="30477648"/>
              <a:ext cx="1928953" cy="732780"/>
            </a:xfrm>
            <a:custGeom>
              <a:avLst/>
              <a:gdLst>
                <a:gd name="connsiteX0" fmla="*/ 0 w 1497662"/>
                <a:gd name="connsiteY0" fmla="*/ 165869 h 995195"/>
                <a:gd name="connsiteX1" fmla="*/ 165869 w 1497662"/>
                <a:gd name="connsiteY1" fmla="*/ 0 h 995195"/>
                <a:gd name="connsiteX2" fmla="*/ 1331793 w 1497662"/>
                <a:gd name="connsiteY2" fmla="*/ 0 h 995195"/>
                <a:gd name="connsiteX3" fmla="*/ 1497662 w 1497662"/>
                <a:gd name="connsiteY3" fmla="*/ 165869 h 995195"/>
                <a:gd name="connsiteX4" fmla="*/ 1497662 w 1497662"/>
                <a:gd name="connsiteY4" fmla="*/ 829326 h 995195"/>
                <a:gd name="connsiteX5" fmla="*/ 1331793 w 1497662"/>
                <a:gd name="connsiteY5" fmla="*/ 995195 h 995195"/>
                <a:gd name="connsiteX6" fmla="*/ 165869 w 1497662"/>
                <a:gd name="connsiteY6" fmla="*/ 995195 h 995195"/>
                <a:gd name="connsiteX7" fmla="*/ 0 w 1497662"/>
                <a:gd name="connsiteY7" fmla="*/ 829326 h 995195"/>
                <a:gd name="connsiteX8" fmla="*/ 0 w 1497662"/>
                <a:gd name="connsiteY8" fmla="*/ 165869 h 99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662" h="995195">
                  <a:moveTo>
                    <a:pt x="0" y="165869"/>
                  </a:moveTo>
                  <a:cubicBezTo>
                    <a:pt x="0" y="74262"/>
                    <a:pt x="74262" y="0"/>
                    <a:pt x="165869" y="0"/>
                  </a:cubicBezTo>
                  <a:lnTo>
                    <a:pt x="1331793" y="0"/>
                  </a:lnTo>
                  <a:cubicBezTo>
                    <a:pt x="1423400" y="0"/>
                    <a:pt x="1497662" y="74262"/>
                    <a:pt x="1497662" y="165869"/>
                  </a:cubicBezTo>
                  <a:lnTo>
                    <a:pt x="1497662" y="829326"/>
                  </a:lnTo>
                  <a:cubicBezTo>
                    <a:pt x="1497662" y="920933"/>
                    <a:pt x="1423400" y="995195"/>
                    <a:pt x="1331793" y="995195"/>
                  </a:cubicBezTo>
                  <a:lnTo>
                    <a:pt x="165869" y="995195"/>
                  </a:lnTo>
                  <a:cubicBezTo>
                    <a:pt x="74262" y="995195"/>
                    <a:pt x="0" y="920933"/>
                    <a:pt x="0" y="829326"/>
                  </a:cubicBezTo>
                  <a:lnTo>
                    <a:pt x="0" y="16586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352" tIns="87352" rIns="87352" bIns="8735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940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Division VIII</a:t>
              </a:r>
            </a:p>
            <a:p>
              <a:pPr algn="ctr" defTabSz="4940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CPCDS</a:t>
              </a:r>
            </a:p>
          </p:txBody>
        </p:sp>
        <p:sp>
          <p:nvSpPr>
            <p:cNvPr id="47" name="Arrow: Up-Down 27">
              <a:extLst>
                <a:ext uri="{FF2B5EF4-FFF2-40B4-BE49-F238E27FC236}">
                  <a16:creationId xmlns:a16="http://schemas.microsoft.com/office/drawing/2014/main" id="{4176AF7A-B5B1-0CBC-FD42-EE257FB021F1}"/>
                </a:ext>
              </a:extLst>
            </p:cNvPr>
            <p:cNvSpPr/>
            <p:nvPr/>
          </p:nvSpPr>
          <p:spPr>
            <a:xfrm rot="5400000" flipH="1">
              <a:off x="21710864" y="30573502"/>
              <a:ext cx="114078" cy="463151"/>
            </a:xfrm>
            <a:prstGeom prst="upDownArrow">
              <a:avLst/>
            </a:prstGeom>
            <a:solidFill>
              <a:srgbClr val="00B05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6A2F5A-91D4-E6D9-4F6C-5440DE55D7DB}"/>
                </a:ext>
              </a:extLst>
            </p:cNvPr>
            <p:cNvSpPr txBox="1"/>
            <p:nvPr/>
          </p:nvSpPr>
          <p:spPr>
            <a:xfrm>
              <a:off x="15879914" y="30601884"/>
              <a:ext cx="1996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IUPAC</a:t>
              </a:r>
            </a:p>
          </p:txBody>
        </p:sp>
        <p:sp>
          <p:nvSpPr>
            <p:cNvPr id="96" name="Arrow: Up-Down 27">
              <a:extLst>
                <a:ext uri="{FF2B5EF4-FFF2-40B4-BE49-F238E27FC236}">
                  <a16:creationId xmlns:a16="http://schemas.microsoft.com/office/drawing/2014/main" id="{1B8D5AA5-0E4F-03B4-9826-05F37CA08948}"/>
                </a:ext>
              </a:extLst>
            </p:cNvPr>
            <p:cNvSpPr/>
            <p:nvPr/>
          </p:nvSpPr>
          <p:spPr>
            <a:xfrm flipH="1">
              <a:off x="25804295" y="30209624"/>
              <a:ext cx="155518" cy="344464"/>
            </a:xfrm>
            <a:prstGeom prst="upDownArrow">
              <a:avLst/>
            </a:prstGeom>
            <a:solidFill>
              <a:srgbClr val="00B05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  <p:sp>
          <p:nvSpPr>
            <p:cNvPr id="99" name="Arrow: Up-Down 27">
              <a:extLst>
                <a:ext uri="{FF2B5EF4-FFF2-40B4-BE49-F238E27FC236}">
                  <a16:creationId xmlns:a16="http://schemas.microsoft.com/office/drawing/2014/main" id="{F58B1A64-545A-FBB5-DFF6-7C2AE111A55F}"/>
                </a:ext>
              </a:extLst>
            </p:cNvPr>
            <p:cNvSpPr/>
            <p:nvPr/>
          </p:nvSpPr>
          <p:spPr>
            <a:xfrm rot="5400000" flipH="1">
              <a:off x="18938015" y="30468544"/>
              <a:ext cx="114078" cy="673068"/>
            </a:xfrm>
            <a:prstGeom prst="upDownArrow">
              <a:avLst/>
            </a:prstGeom>
            <a:solidFill>
              <a:srgbClr val="00B05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0036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assessingslate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Custom</PresentationFormat>
  <Paragraphs>138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 New Roman</vt:lpstr>
      <vt:lpstr>Arial</vt:lpstr>
      <vt:lpstr>Calibri</vt:lpstr>
      <vt:lpstr>Montserrat Extra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Richard Kidd</cp:lastModifiedBy>
  <cp:revision>89</cp:revision>
  <cp:lastPrinted>2023-04-17T09:03:18Z</cp:lastPrinted>
  <dcterms:modified xsi:type="dcterms:W3CDTF">2024-01-08T13:59:31Z</dcterms:modified>
  <cp:category>science research poster</cp:category>
</cp:coreProperties>
</file>